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3"/>
  </p:sldMasterIdLst>
  <p:notesMasterIdLst>
    <p:notesMasterId r:id="rId32"/>
  </p:notesMasterIdLst>
  <p:sldIdLst>
    <p:sldId id="268" r:id="rId4"/>
    <p:sldId id="266" r:id="rId5"/>
    <p:sldId id="269" r:id="rId6"/>
    <p:sldId id="285" r:id="rId7"/>
    <p:sldId id="286" r:id="rId8"/>
    <p:sldId id="287" r:id="rId9"/>
    <p:sldId id="288" r:id="rId10"/>
    <p:sldId id="293" r:id="rId11"/>
    <p:sldId id="274" r:id="rId12"/>
    <p:sldId id="276" r:id="rId13"/>
    <p:sldId id="294" r:id="rId14"/>
    <p:sldId id="295" r:id="rId15"/>
    <p:sldId id="296" r:id="rId16"/>
    <p:sldId id="278" r:id="rId17"/>
    <p:sldId id="297" r:id="rId18"/>
    <p:sldId id="298" r:id="rId19"/>
    <p:sldId id="299" r:id="rId20"/>
    <p:sldId id="281" r:id="rId21"/>
    <p:sldId id="282" r:id="rId22"/>
    <p:sldId id="300" r:id="rId23"/>
    <p:sldId id="301" r:id="rId24"/>
    <p:sldId id="302" r:id="rId25"/>
    <p:sldId id="303" r:id="rId26"/>
    <p:sldId id="304" r:id="rId27"/>
    <p:sldId id="305" r:id="rId28"/>
    <p:sldId id="283" r:id="rId29"/>
    <p:sldId id="291" r:id="rId30"/>
    <p:sldId id="292" r:id="rId31"/>
  </p:sldIdLst>
  <p:sldSz cx="12192000" cy="6858000"/>
  <p:notesSz cx="6858000" cy="9144000"/>
  <p:embeddedFontLst>
    <p:embeddedFont>
      <p:font typeface="Lato" panose="020F0502020204030203" pitchFamily="34" charset="0"/>
      <p:regular r:id="rId33"/>
      <p:bold r:id="rId34"/>
      <p:italic r:id="rId35"/>
      <p:boldItalic r:id="rId36"/>
    </p:embeddedFont>
    <p:embeddedFont>
      <p:font typeface="Verdana" panose="020B060403050404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FFFF99"/>
    <a:srgbClr val="CF8343"/>
    <a:srgbClr val="547177"/>
    <a:srgbClr val="4F6C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98" autoAdjust="0"/>
    <p:restoredTop sz="94660"/>
  </p:normalViewPr>
  <p:slideViewPr>
    <p:cSldViewPr snapToGrid="0">
      <p:cViewPr>
        <p:scale>
          <a:sx n="66" d="100"/>
          <a:sy n="66" d="100"/>
        </p:scale>
        <p:origin x="48" y="7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0.072"/>
    </inkml:context>
    <inkml:brush xml:id="br0">
      <inkml:brushProperty name="width" value="0.35" units="cm"/>
      <inkml:brushProperty name="height" value="0.35" units="cm"/>
      <inkml:brushProperty name="color" value="#FFFFFF"/>
    </inkml:brush>
  </inkml:definitions>
  <inkml:trace contextRef="#ctx0" brushRef="#br0">1 511 24575,'2'167'0,"9"-585"0,-11 334 0,-13 502 0,15-810 73,-4 190-1511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5.643"/>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6.30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6.761"/>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7.179"/>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30.03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0.167"/>
    </inkml:context>
    <inkml:brush xml:id="br0">
      <inkml:brushProperty name="width" value="0.35" units="cm"/>
      <inkml:brushProperty name="height" value="0.35" units="cm"/>
      <inkml:brushProperty name="color" value="#FFFFFF"/>
    </inkml:brush>
  </inkml:definitions>
  <inkml:trace contextRef="#ctx0" brushRef="#br0">28 1 24575,'-3'2'0,"1"3"0,-4 3 0,-1 3 0,-3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0.24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0.35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1.549"/>
    </inkml:context>
    <inkml:brush xml:id="br0">
      <inkml:brushProperty name="width" value="0.35" units="cm"/>
      <inkml:brushProperty name="height" value="0.35" units="cm"/>
      <inkml:brushProperty name="color" value="#FFFFFF"/>
    </inkml:brush>
  </inkml:definitions>
  <inkml:trace contextRef="#ctx0" brushRef="#br0">51 66 24575,'0'-2'0,"0"-4"0,0-2 0,0-2 0,-2 0 0,-3 3 0,-4-1 0,-1 1 0,-2 3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2.064"/>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4.532"/>
    </inkml:context>
    <inkml:brush xml:id="br0">
      <inkml:brushProperty name="width" value="0.35" units="cm"/>
      <inkml:brushProperty name="height" value="0.35" units="cm"/>
      <inkml:brushProperty name="color" value="#FFFFFF"/>
    </inkml:brush>
  </inkml:definitions>
  <inkml:trace contextRef="#ctx0" brushRef="#br0">1 3 24575,'0'-2'0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4.89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9T10:57:25.27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2076668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5E09D-F5E3-BF64-4BC4-A26984700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B4814-D1C7-E14C-720D-81C7676E4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6B2CB-9400-7C9E-765B-C781697AA0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FAB784-8272-ADEF-C3BF-94D0405DAF9A}"/>
              </a:ext>
            </a:extLst>
          </p:cNvPr>
          <p:cNvSpPr>
            <a:spLocks noGrp="1"/>
          </p:cNvSpPr>
          <p:nvPr>
            <p:ph type="sldNum" sz="quarter" idx="5"/>
          </p:nvPr>
        </p:nvSpPr>
        <p:spPr/>
        <p:txBody>
          <a:bodyPr/>
          <a:lstStyle/>
          <a:p>
            <a:fld id="{21B2AA4F-B828-4D7C-AFD3-893933DAFCB4}" type="slidenum">
              <a:rPr lang="en-US" smtClean="0"/>
              <a:t>15</a:t>
            </a:fld>
            <a:endParaRPr lang="en-US"/>
          </a:p>
        </p:txBody>
      </p:sp>
    </p:spTree>
    <p:extLst>
      <p:ext uri="{BB962C8B-B14F-4D97-AF65-F5344CB8AC3E}">
        <p14:creationId xmlns:p14="http://schemas.microsoft.com/office/powerpoint/2010/main" val="2376484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C29E3-ACC3-365C-4AE3-BF7D554ECA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93D0B-4A52-7FC5-BB2F-9772382807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71175-E274-3286-29D6-2344235526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94A6DE-D16E-8967-CC1D-D7B5AFA5611F}"/>
              </a:ext>
            </a:extLst>
          </p:cNvPr>
          <p:cNvSpPr>
            <a:spLocks noGrp="1"/>
          </p:cNvSpPr>
          <p:nvPr>
            <p:ph type="sldNum" sz="quarter" idx="5"/>
          </p:nvPr>
        </p:nvSpPr>
        <p:spPr/>
        <p:txBody>
          <a:bodyPr/>
          <a:lstStyle/>
          <a:p>
            <a:fld id="{21B2AA4F-B828-4D7C-AFD3-893933DAFCB4}" type="slidenum">
              <a:rPr lang="en-US" smtClean="0"/>
              <a:t>16</a:t>
            </a:fld>
            <a:endParaRPr lang="en-US"/>
          </a:p>
        </p:txBody>
      </p:sp>
    </p:spTree>
    <p:extLst>
      <p:ext uri="{BB962C8B-B14F-4D97-AF65-F5344CB8AC3E}">
        <p14:creationId xmlns:p14="http://schemas.microsoft.com/office/powerpoint/2010/main" val="595507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6E79E-995D-029C-F164-A5CD06E39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CA3CA-A03F-A1EC-7766-2D0956FCD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EE9AE-80CA-735A-9CDD-AA6EC59E65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2DED97-CA11-92C4-28CE-0F7449304C57}"/>
              </a:ext>
            </a:extLst>
          </p:cNvPr>
          <p:cNvSpPr>
            <a:spLocks noGrp="1"/>
          </p:cNvSpPr>
          <p:nvPr>
            <p:ph type="sldNum" sz="quarter" idx="5"/>
          </p:nvPr>
        </p:nvSpPr>
        <p:spPr/>
        <p:txBody>
          <a:bodyPr/>
          <a:lstStyle/>
          <a:p>
            <a:fld id="{21B2AA4F-B828-4D7C-AFD3-893933DAFCB4}" type="slidenum">
              <a:rPr lang="en-US" smtClean="0"/>
              <a:t>17</a:t>
            </a:fld>
            <a:endParaRPr lang="en-US"/>
          </a:p>
        </p:txBody>
      </p:sp>
    </p:spTree>
    <p:extLst>
      <p:ext uri="{BB962C8B-B14F-4D97-AF65-F5344CB8AC3E}">
        <p14:creationId xmlns:p14="http://schemas.microsoft.com/office/powerpoint/2010/main" val="1618666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B2AA4F-B828-4D7C-AFD3-893933DAFCB4}" type="slidenum">
              <a:rPr lang="en-US" smtClean="0"/>
              <a:t>27</a:t>
            </a:fld>
            <a:endParaRPr lang="en-US"/>
          </a:p>
        </p:txBody>
      </p:sp>
    </p:spTree>
    <p:extLst>
      <p:ext uri="{BB962C8B-B14F-4D97-AF65-F5344CB8AC3E}">
        <p14:creationId xmlns:p14="http://schemas.microsoft.com/office/powerpoint/2010/main" val="2170593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DB7FFAC-EBF5-4880-B280-4C8B6D2091C5}" type="datetimeFigureOut">
              <a:rPr lang="en-US" smtClean="0"/>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0EAE2-6E46-4AB8-9E58-50475AD7BB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B7FFAC-EBF5-4880-B280-4C8B6D2091C5}" type="datetimeFigureOut">
              <a:rPr lang="en-US" smtClean="0"/>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0EAE2-6E46-4AB8-9E58-50475AD7BB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B7FFAC-EBF5-4880-B280-4C8B6D2091C5}" type="datetimeFigureOut">
              <a:rPr lang="en-US" smtClean="0"/>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0EAE2-6E46-4AB8-9E58-50475AD7BBF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B7FFAC-EBF5-4880-B280-4C8B6D2091C5}" type="datetimeFigureOut">
              <a:rPr lang="en-US" smtClean="0"/>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0EAE2-6E46-4AB8-9E58-50475AD7BB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B7FFAC-EBF5-4880-B280-4C8B6D2091C5}" type="datetimeFigureOut">
              <a:rPr lang="en-US" smtClean="0"/>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0EAE2-6E46-4AB8-9E58-50475AD7BB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B7FFAC-EBF5-4880-B280-4C8B6D2091C5}" type="datetimeFigureOut">
              <a:rPr lang="en-US" smtClean="0"/>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00EAE2-6E46-4AB8-9E58-50475AD7BBF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DB7FFAC-EBF5-4880-B280-4C8B6D2091C5}" type="datetimeFigureOut">
              <a:rPr lang="en-US" smtClean="0"/>
              <a:t>6/19/2025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00EAE2-6E46-4AB8-9E58-50475AD7BB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B7FFAC-EBF5-4880-B280-4C8B6D2091C5}" type="datetimeFigureOut">
              <a:rPr lang="en-US" smtClean="0"/>
              <a:t>6/19/2025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00EAE2-6E46-4AB8-9E58-50475AD7BB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7FFAC-EBF5-4880-B280-4C8B6D2091C5}" type="datetimeFigureOut">
              <a:rPr lang="en-US" smtClean="0"/>
              <a:t>6/19/2025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00EAE2-6E46-4AB8-9E58-50475AD7BB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B7FFAC-EBF5-4880-B280-4C8B6D2091C5}" type="datetimeFigureOut">
              <a:rPr lang="en-US" smtClean="0"/>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00EAE2-6E46-4AB8-9E58-50475AD7BBF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B7FFAC-EBF5-4880-B280-4C8B6D2091C5}" type="datetimeFigureOut">
              <a:rPr lang="en-US" smtClean="0"/>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00EAE2-6E46-4AB8-9E58-50475AD7BBF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B7FFAC-EBF5-4880-B280-4C8B6D2091C5}" type="datetimeFigureOut">
              <a:rPr lang="en-US" smtClean="0"/>
              <a:t>6/19/2025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00EAE2-6E46-4AB8-9E58-50475AD7BBF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25.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26.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27.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28.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1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6.jpeg"/><Relationship Id="rId7" Type="http://schemas.openxmlformats.org/officeDocument/2006/relationships/image" Target="../media/image11.jpeg"/><Relationship Id="rId12"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jpeg"/><Relationship Id="rId11" Type="http://schemas.openxmlformats.org/officeDocument/2006/relationships/image" Target="../media/image14.jpeg"/><Relationship Id="rId5" Type="http://schemas.openxmlformats.org/officeDocument/2006/relationships/image" Target="../media/image3.svg"/><Relationship Id="rId10" Type="http://schemas.openxmlformats.org/officeDocument/2006/relationships/image" Target="../media/image13.jpeg"/><Relationship Id="rId4" Type="http://schemas.openxmlformats.org/officeDocument/2006/relationships/image" Target="../media/image2.png"/><Relationship Id="rId9" Type="http://schemas.openxmlformats.org/officeDocument/2006/relationships/image" Target="../media/image12.jpeg"/></Relationships>
</file>

<file path=ppt/slides/_rels/slide15.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30.png"/><Relationship Id="rId3" Type="http://schemas.openxmlformats.org/officeDocument/2006/relationships/image" Target="../media/image16.jpeg"/><Relationship Id="rId7" Type="http://schemas.openxmlformats.org/officeDocument/2006/relationships/image" Target="../media/image11.jpeg"/><Relationship Id="rId12"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jpeg"/><Relationship Id="rId11" Type="http://schemas.openxmlformats.org/officeDocument/2006/relationships/image" Target="../media/image14.jpeg"/><Relationship Id="rId5" Type="http://schemas.openxmlformats.org/officeDocument/2006/relationships/image" Target="../media/image3.svg"/><Relationship Id="rId10" Type="http://schemas.openxmlformats.org/officeDocument/2006/relationships/image" Target="../media/image13.jpeg"/><Relationship Id="rId4" Type="http://schemas.openxmlformats.org/officeDocument/2006/relationships/image" Target="../media/image2.png"/><Relationship Id="rId9" Type="http://schemas.openxmlformats.org/officeDocument/2006/relationships/image" Target="../media/image12.jpeg"/></Relationships>
</file>

<file path=ppt/slides/_rels/slide16.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30.png"/><Relationship Id="rId3" Type="http://schemas.openxmlformats.org/officeDocument/2006/relationships/image" Target="../media/image16.jpeg"/><Relationship Id="rId7" Type="http://schemas.openxmlformats.org/officeDocument/2006/relationships/image" Target="../media/image11.jpe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jpeg"/><Relationship Id="rId11" Type="http://schemas.openxmlformats.org/officeDocument/2006/relationships/image" Target="../media/image14.jpeg"/><Relationship Id="rId5" Type="http://schemas.openxmlformats.org/officeDocument/2006/relationships/image" Target="../media/image3.svg"/><Relationship Id="rId10" Type="http://schemas.openxmlformats.org/officeDocument/2006/relationships/image" Target="../media/image13.jpeg"/><Relationship Id="rId4" Type="http://schemas.openxmlformats.org/officeDocument/2006/relationships/image" Target="../media/image2.png"/><Relationship Id="rId9" Type="http://schemas.openxmlformats.org/officeDocument/2006/relationships/image" Target="../media/image12.jpeg"/></Relationships>
</file>

<file path=ppt/slides/_rels/slide1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4.jpeg"/><Relationship Id="rId3" Type="http://schemas.openxmlformats.org/officeDocument/2006/relationships/image" Target="../media/image16.jpeg"/><Relationship Id="rId7" Type="http://schemas.openxmlformats.org/officeDocument/2006/relationships/image" Target="../media/image30.png"/><Relationship Id="rId12"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12.jpeg"/><Relationship Id="rId5" Type="http://schemas.openxmlformats.org/officeDocument/2006/relationships/image" Target="../media/image3.svg"/><Relationship Id="rId10" Type="http://schemas.openxmlformats.org/officeDocument/2006/relationships/image" Target="../media/image6.jpg"/><Relationship Id="rId4" Type="http://schemas.openxmlformats.org/officeDocument/2006/relationships/image" Target="../media/image2.png"/><Relationship Id="rId9" Type="http://schemas.openxmlformats.org/officeDocument/2006/relationships/image" Target="../media/image11.jpeg"/></Relationships>
</file>

<file path=ppt/slides/_rels/slide1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1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31.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6.jpg"/><Relationship Id="rId10" Type="http://schemas.openxmlformats.org/officeDocument/2006/relationships/image" Target="../media/image3.svg"/><Relationship Id="rId4" Type="http://schemas.openxmlformats.org/officeDocument/2006/relationships/image" Target="../media/image11.jpe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32.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2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33.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2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33.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2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34.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2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35.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2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36.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2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27.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6.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eg"/><Relationship Id="rId11" Type="http://schemas.openxmlformats.org/officeDocument/2006/relationships/image" Target="../media/image14.jpeg"/><Relationship Id="rId5" Type="http://schemas.openxmlformats.org/officeDocument/2006/relationships/image" Target="../media/image3.svg"/><Relationship Id="rId10" Type="http://schemas.openxmlformats.org/officeDocument/2006/relationships/image" Target="../media/image13.jpeg"/><Relationship Id="rId4" Type="http://schemas.openxmlformats.org/officeDocument/2006/relationships/image" Target="../media/image2.png"/><Relationship Id="rId9" Type="http://schemas.openxmlformats.org/officeDocument/2006/relationships/image" Target="../media/image12.jpeg"/></Relationships>
</file>

<file path=ppt/slides/_rels/slide2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15.pn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7.jpeg"/><Relationship Id="rId7" Type="http://schemas.openxmlformats.org/officeDocument/2006/relationships/image" Target="../media/image13.jpe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18.png"/><Relationship Id="rId5" Type="http://schemas.openxmlformats.org/officeDocument/2006/relationships/image" Target="../media/image6.jpg"/><Relationship Id="rId10" Type="http://schemas.openxmlformats.org/officeDocument/2006/relationships/image" Target="../media/image3.svg"/><Relationship Id="rId4" Type="http://schemas.openxmlformats.org/officeDocument/2006/relationships/image" Target="../media/image11.jpeg"/><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18" Type="http://schemas.openxmlformats.org/officeDocument/2006/relationships/customXml" Target="../ink/ink4.xml"/><Relationship Id="rId26" Type="http://schemas.openxmlformats.org/officeDocument/2006/relationships/customXml" Target="../ink/ink10.xml"/><Relationship Id="rId3" Type="http://schemas.openxmlformats.org/officeDocument/2006/relationships/image" Target="../media/image17.jpeg"/><Relationship Id="rId21" Type="http://schemas.openxmlformats.org/officeDocument/2006/relationships/customXml" Target="../ink/ink6.xml"/><Relationship Id="rId7" Type="http://schemas.openxmlformats.org/officeDocument/2006/relationships/image" Target="../media/image13.jpeg"/><Relationship Id="rId12" Type="http://schemas.openxmlformats.org/officeDocument/2006/relationships/customXml" Target="../ink/ink1.xml"/><Relationship Id="rId17" Type="http://schemas.openxmlformats.org/officeDocument/2006/relationships/image" Target="../media/image21.png"/><Relationship Id="rId25" Type="http://schemas.openxmlformats.org/officeDocument/2006/relationships/customXml" Target="../ink/ink9.xml"/><Relationship Id="rId2" Type="http://schemas.openxmlformats.org/officeDocument/2006/relationships/image" Target="../media/image16.jpeg"/><Relationship Id="rId16" Type="http://schemas.openxmlformats.org/officeDocument/2006/relationships/customXml" Target="../ink/ink3.xml"/><Relationship Id="rId20" Type="http://schemas.openxmlformats.org/officeDocument/2006/relationships/image" Target="../media/image22.png"/><Relationship Id="rId29"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18.png"/><Relationship Id="rId24" Type="http://schemas.openxmlformats.org/officeDocument/2006/relationships/customXml" Target="../ink/ink8.xml"/><Relationship Id="rId5" Type="http://schemas.openxmlformats.org/officeDocument/2006/relationships/image" Target="../media/image6.jpg"/><Relationship Id="rId15" Type="http://schemas.openxmlformats.org/officeDocument/2006/relationships/image" Target="../media/image20.png"/><Relationship Id="rId23" Type="http://schemas.openxmlformats.org/officeDocument/2006/relationships/image" Target="../media/image23.png"/><Relationship Id="rId28" Type="http://schemas.openxmlformats.org/officeDocument/2006/relationships/customXml" Target="../ink/ink12.xml"/><Relationship Id="rId10" Type="http://schemas.openxmlformats.org/officeDocument/2006/relationships/image" Target="../media/image3.svg"/><Relationship Id="rId19" Type="http://schemas.openxmlformats.org/officeDocument/2006/relationships/customXml" Target="../ink/ink5.xml"/><Relationship Id="rId4" Type="http://schemas.openxmlformats.org/officeDocument/2006/relationships/image" Target="../media/image11.jpeg"/><Relationship Id="rId9" Type="http://schemas.openxmlformats.org/officeDocument/2006/relationships/image" Target="../media/image2.png"/><Relationship Id="rId14" Type="http://schemas.openxmlformats.org/officeDocument/2006/relationships/customXml" Target="../ink/ink2.xml"/><Relationship Id="rId22" Type="http://schemas.openxmlformats.org/officeDocument/2006/relationships/customXml" Target="../ink/ink7.xml"/><Relationship Id="rId27" Type="http://schemas.openxmlformats.org/officeDocument/2006/relationships/customXml" Target="../ink/ink11.xml"/><Relationship Id="rId30" Type="http://schemas.openxmlformats.org/officeDocument/2006/relationships/customXml" Target="../ink/ink14.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4.png"/><Relationship Id="rId7" Type="http://schemas.openxmlformats.org/officeDocument/2006/relationships/image" Target="../media/image12.jpeg"/><Relationship Id="rId12"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3.svg"/><Relationship Id="rId5" Type="http://schemas.openxmlformats.org/officeDocument/2006/relationships/image" Target="../media/image11.jpeg"/><Relationship Id="rId10"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Low clouds rolling in the mountains&#10;&#10;Description automatically generated with medium confidence">
            <a:extLst>
              <a:ext uri="{FF2B5EF4-FFF2-40B4-BE49-F238E27FC236}">
                <a16:creationId xmlns:a16="http://schemas.microsoft.com/office/drawing/2014/main" id="{59AAF190-B740-6DB1-F990-D15E6B97DEC6}"/>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grpSp>
        <p:nvGrpSpPr>
          <p:cNvPr id="2" name="Group 1">
            <a:extLst>
              <a:ext uri="{FF2B5EF4-FFF2-40B4-BE49-F238E27FC236}">
                <a16:creationId xmlns:a16="http://schemas.microsoft.com/office/drawing/2014/main" id="{F6CF68EC-99D8-8B0C-D27F-0907DCFA9C66}"/>
              </a:ext>
            </a:extLst>
          </p:cNvPr>
          <p:cNvGrpSpPr/>
          <p:nvPr/>
        </p:nvGrpSpPr>
        <p:grpSpPr>
          <a:xfrm>
            <a:off x="12867545" y="1659515"/>
            <a:ext cx="4551679" cy="4551683"/>
            <a:chOff x="12867545" y="1659515"/>
            <a:chExt cx="4551679" cy="4551683"/>
          </a:xfrm>
        </p:grpSpPr>
        <p:pic>
          <p:nvPicPr>
            <p:cNvPr id="21" name="Picture 20" descr="A robot holding a tablet&#10;&#10;Description automatically generated">
              <a:extLst>
                <a:ext uri="{FF2B5EF4-FFF2-40B4-BE49-F238E27FC236}">
                  <a16:creationId xmlns:a16="http://schemas.microsoft.com/office/drawing/2014/main" id="{505F5083-3D34-E139-CD96-5F42CDE1B57E}"/>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0800000">
              <a:off x="15143384" y="1659516"/>
              <a:ext cx="1970935" cy="1589443"/>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22" name="Picture 21" descr="A robot touching a blue planet&#10;&#10;Description automatically generated">
              <a:extLst>
                <a:ext uri="{FF2B5EF4-FFF2-40B4-BE49-F238E27FC236}">
                  <a16:creationId xmlns:a16="http://schemas.microsoft.com/office/drawing/2014/main" id="{36F0E94C-F772-1A74-CC99-8D913459D08C}"/>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0800000">
              <a:off x="16330661" y="2797437"/>
              <a:ext cx="1088563" cy="2275840"/>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23" name="Picture 22" descr="A robot hand touching a globe&#10;&#10;Description automatically generated">
              <a:extLst>
                <a:ext uri="{FF2B5EF4-FFF2-40B4-BE49-F238E27FC236}">
                  <a16:creationId xmlns:a16="http://schemas.microsoft.com/office/drawing/2014/main" id="{10CB392F-61EE-34AD-0CC5-85515B743456}"/>
                </a:ext>
              </a:extLst>
            </p:cNvPr>
            <p:cNvPicPr>
              <a:picLocks noChangeAspect="1"/>
            </p:cNvPicPr>
            <p:nvPr/>
          </p:nvPicPr>
          <p:blipFill>
            <a:blip r:embed="rId7" cstate="print">
              <a:grayscl/>
              <a:extLst>
                <a:ext uri="{28A0092B-C50C-407E-A947-70E740481C1C}">
                  <a14:useLocalDpi xmlns:a14="http://schemas.microsoft.com/office/drawing/2010/main" val="0"/>
                </a:ext>
              </a:extLst>
            </a:blip>
            <a:srcRect l="20759" t="5324" r="51639" b="4514"/>
            <a:stretch>
              <a:fillRect/>
            </a:stretch>
          </p:blipFill>
          <p:spPr>
            <a:xfrm rot="10800000">
              <a:off x="12867545" y="2797437"/>
              <a:ext cx="1090861" cy="2275840"/>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26" name="Picture 25" descr="A robot hand holding a globe&#10;&#10;Description automatically generated">
              <a:extLst>
                <a:ext uri="{FF2B5EF4-FFF2-40B4-BE49-F238E27FC236}">
                  <a16:creationId xmlns:a16="http://schemas.microsoft.com/office/drawing/2014/main" id="{E841D1A9-B6E6-1E87-8BD8-7C118F5B85A4}"/>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0800000">
              <a:off x="13172450" y="4619506"/>
              <a:ext cx="1970935" cy="1591692"/>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27" name="Picture 26" descr="A robot hand pointing at a scale&#10;&#10;Description automatically generated">
              <a:extLst>
                <a:ext uri="{FF2B5EF4-FFF2-40B4-BE49-F238E27FC236}">
                  <a16:creationId xmlns:a16="http://schemas.microsoft.com/office/drawing/2014/main" id="{501EB0A9-1BB8-8A54-40E7-F02B3441FF3D}"/>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0800000">
              <a:off x="15143385" y="4620831"/>
              <a:ext cx="1970935" cy="1590365"/>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28" name="Picture 27" descr="A robot hands touching a screen&#10;&#10;Description automatically generated">
              <a:extLst>
                <a:ext uri="{FF2B5EF4-FFF2-40B4-BE49-F238E27FC236}">
                  <a16:creationId xmlns:a16="http://schemas.microsoft.com/office/drawing/2014/main" id="{5ACF62F1-464B-AFC3-6A12-5F9E2C7C8026}"/>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10800000">
              <a:off x="13172449" y="1659515"/>
              <a:ext cx="1970935" cy="1590769"/>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grpSp>
      <p:sp>
        <p:nvSpPr>
          <p:cNvPr id="30" name="TextBox 29">
            <a:extLst>
              <a:ext uri="{FF2B5EF4-FFF2-40B4-BE49-F238E27FC236}">
                <a16:creationId xmlns:a16="http://schemas.microsoft.com/office/drawing/2014/main" id="{AA2E0EEE-03EB-73BB-5764-2D064DF05121}"/>
              </a:ext>
            </a:extLst>
          </p:cNvPr>
          <p:cNvSpPr txBox="1"/>
          <p:nvPr/>
        </p:nvSpPr>
        <p:spPr>
          <a:xfrm rot="10800000">
            <a:off x="13797594" y="3172956"/>
            <a:ext cx="2996484" cy="1446550"/>
          </a:xfrm>
          <a:prstGeom prst="rect">
            <a:avLst/>
          </a:prstGeom>
          <a:noFill/>
        </p:spPr>
        <p:txBody>
          <a:bodyPr wrap="square" rtlCol="0">
            <a:spAutoFit/>
          </a:bodyPr>
          <a:lstStyle/>
          <a:p>
            <a:pPr lvl="1"/>
            <a:r>
              <a:rPr lang="en-US" sz="88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PJT</a:t>
            </a:r>
          </a:p>
        </p:txBody>
      </p:sp>
    </p:spTree>
    <p:extLst>
      <p:ext uri="{BB962C8B-B14F-4D97-AF65-F5344CB8AC3E}">
        <p14:creationId xmlns:p14="http://schemas.microsoft.com/office/powerpoint/2010/main" val="278628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CD3D0AAC-AE80-D929-7EF4-D26498542344}"/>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5E29BDA6-6A3A-C31B-290E-9CD83282F394}"/>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10" name="TextBox 9">
            <a:extLst>
              <a:ext uri="{FF2B5EF4-FFF2-40B4-BE49-F238E27FC236}">
                <a16:creationId xmlns:a16="http://schemas.microsoft.com/office/drawing/2014/main" id="{2BB0CFB7-E794-3EEA-5A9E-B6EF4F0A9F0A}"/>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2340D28E-F90B-3930-4D0E-6E5B6C9B130E}"/>
              </a:ext>
            </a:extLst>
          </p:cNvPr>
          <p:cNvSpPr txBox="1"/>
          <p:nvPr/>
        </p:nvSpPr>
        <p:spPr>
          <a:xfrm>
            <a:off x="4390310" y="-9153585"/>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sp>
        <p:nvSpPr>
          <p:cNvPr id="16" name="TextBox 15">
            <a:extLst>
              <a:ext uri="{FF2B5EF4-FFF2-40B4-BE49-F238E27FC236}">
                <a16:creationId xmlns:a16="http://schemas.microsoft.com/office/drawing/2014/main" id="{015542E8-BF01-ECBA-2FEC-00CAC8FC705C}"/>
              </a:ext>
            </a:extLst>
          </p:cNvPr>
          <p:cNvSpPr txBox="1"/>
          <p:nvPr/>
        </p:nvSpPr>
        <p:spPr>
          <a:xfrm>
            <a:off x="4390310" y="-8797387"/>
            <a:ext cx="7183280" cy="1569660"/>
          </a:xfrm>
          <a:prstGeom prst="rect">
            <a:avLst/>
          </a:prstGeom>
          <a:noFill/>
        </p:spPr>
        <p:txBody>
          <a:bodyPr wrap="square" rtlCol="0">
            <a:spAutoFit/>
          </a:bodyPr>
          <a:lstStyle/>
          <a:p>
            <a:r>
              <a:rPr lang="en-US" sz="2400" b="1" dirty="0">
                <a:solidFill>
                  <a:schemeClr val="bg1"/>
                </a:solidFill>
              </a:rPr>
              <a:t>- </a:t>
            </a:r>
            <a:r>
              <a:rPr lang="vi-VN" sz="2400" b="1" dirty="0">
                <a:solidFill>
                  <a:schemeClr val="bg1"/>
                </a:solidFill>
              </a:rPr>
              <a:t>AGI (Artificial General Intelligence): Đây là mục tiêu xa hơn của AI 3.0, nơi máy móc có khả năng thực hiện bất kỳ nhiệm vụ trí tuệ nào như con người</a:t>
            </a:r>
            <a:endParaRPr lang="en-US" sz="2400" b="1" dirty="0">
              <a:solidFill>
                <a:schemeClr val="bg1"/>
              </a:solidFill>
            </a:endParaRPr>
          </a:p>
        </p:txBody>
      </p:sp>
      <p:pic>
        <p:nvPicPr>
          <p:cNvPr id="21" name="Picture 20" descr="A robot holding a tablet&#10;&#10;Description automatically generated">
            <a:extLst>
              <a:ext uri="{FF2B5EF4-FFF2-40B4-BE49-F238E27FC236}">
                <a16:creationId xmlns:a16="http://schemas.microsoft.com/office/drawing/2014/main" id="{F72E8D4E-360A-C1A0-EA37-6A87DB3C22B4}"/>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7249430">
            <a:off x="-2051721" y="679087"/>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22" name="Picture 21" descr="A robot touching a blue planet&#10;&#10;Description automatically generated">
            <a:extLst>
              <a:ext uri="{FF2B5EF4-FFF2-40B4-BE49-F238E27FC236}">
                <a16:creationId xmlns:a16="http://schemas.microsoft.com/office/drawing/2014/main" id="{9B26104A-8273-EDCF-41D7-B52F03D31835}"/>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7249430">
            <a:off x="403373" y="411528"/>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23" name="Picture 22" descr="A robot hand touching a globe&#10;&#10;Description automatically generated">
            <a:extLst>
              <a:ext uri="{FF2B5EF4-FFF2-40B4-BE49-F238E27FC236}">
                <a16:creationId xmlns:a16="http://schemas.microsoft.com/office/drawing/2014/main" id="{4AD25927-237A-ADC5-5AA4-7E5CEAB1178E}"/>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7249430">
            <a:off x="-1684136" y="3907781"/>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26" name="Picture 25" descr="A robot hand holding a globe&#10;&#10;Description automatically generated">
            <a:extLst>
              <a:ext uri="{FF2B5EF4-FFF2-40B4-BE49-F238E27FC236}">
                <a16:creationId xmlns:a16="http://schemas.microsoft.com/office/drawing/2014/main" id="{0C645CDC-DE1C-3C66-66EB-DD1494E9B28B}"/>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7249430">
            <a:off x="-267200" y="4441685"/>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27" name="Picture 26" descr="A robot hand pointing at a scale&#10;&#10;Description automatically generated">
            <a:extLst>
              <a:ext uri="{FF2B5EF4-FFF2-40B4-BE49-F238E27FC236}">
                <a16:creationId xmlns:a16="http://schemas.microsoft.com/office/drawing/2014/main" id="{C5820309-B804-BCCB-CE5C-C36B89308D0E}"/>
              </a:ext>
            </a:extLst>
          </p:cNvPr>
          <p:cNvPicPr>
            <a:picLocks noChangeAspect="1"/>
          </p:cNvPicPr>
          <p:nvPr/>
        </p:nvPicPr>
        <p:blipFill>
          <a:blip r:embed="rId9" cstate="print">
            <a:extLst>
              <a:ext uri="{28A0092B-C50C-407E-A947-70E740481C1C}">
                <a14:useLocalDpi xmlns:a14="http://schemas.microsoft.com/office/drawing/2010/main" val="0"/>
              </a:ext>
            </a:extLst>
          </a:blip>
          <a:srcRect l="19486" t="13471" r="28251" b="20449"/>
          <a:stretch>
            <a:fillRect/>
          </a:stretch>
        </p:blipFill>
        <p:spPr>
          <a:xfrm rot="7249430">
            <a:off x="1837453" y="2046344"/>
            <a:ext cx="3152451" cy="252821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28" name="Picture 27" descr="A robot hands touching a screen&#10;&#10;Description automatically generated">
            <a:extLst>
              <a:ext uri="{FF2B5EF4-FFF2-40B4-BE49-F238E27FC236}">
                <a16:creationId xmlns:a16="http://schemas.microsoft.com/office/drawing/2014/main" id="{3B63A45A-4906-F05E-A4D6-56459D27F539}"/>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7249430">
            <a:off x="-3238728" y="2669163"/>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30" name="TextBox 29">
            <a:extLst>
              <a:ext uri="{FF2B5EF4-FFF2-40B4-BE49-F238E27FC236}">
                <a16:creationId xmlns:a16="http://schemas.microsoft.com/office/drawing/2014/main" id="{07CBC9A2-6F85-15CE-E944-AD620645ADB6}"/>
              </a:ext>
            </a:extLst>
          </p:cNvPr>
          <p:cNvSpPr txBox="1"/>
          <p:nvPr/>
        </p:nvSpPr>
        <p:spPr>
          <a:xfrm>
            <a:off x="4568712" y="206808"/>
            <a:ext cx="7318488" cy="1200329"/>
          </a:xfrm>
          <a:prstGeom prst="rect">
            <a:avLst/>
          </a:prstGeom>
          <a:noFill/>
        </p:spPr>
        <p:txBody>
          <a:bodyPr wrap="square" rtlCol="0">
            <a:spAutoFit/>
          </a:bodyPr>
          <a:lstStyle/>
          <a:p>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Lớp</a:t>
            </a:r>
            <a:r>
              <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 </a:t>
            </a:r>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Cấu</a:t>
            </a:r>
            <a:r>
              <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 </a:t>
            </a:r>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trúc</a:t>
            </a:r>
            <a:endPar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2" name="TextBox 1">
            <a:extLst>
              <a:ext uri="{FF2B5EF4-FFF2-40B4-BE49-F238E27FC236}">
                <a16:creationId xmlns:a16="http://schemas.microsoft.com/office/drawing/2014/main" id="{D6969F89-9C33-E5F6-6381-3AFDA00639C6}"/>
              </a:ext>
            </a:extLst>
          </p:cNvPr>
          <p:cNvSpPr txBox="1"/>
          <p:nvPr/>
        </p:nvSpPr>
        <p:spPr>
          <a:xfrm>
            <a:off x="12419112" y="2138"/>
            <a:ext cx="10132855" cy="1754326"/>
          </a:xfrm>
          <a:prstGeom prst="rect">
            <a:avLst/>
          </a:prstGeom>
          <a:noFill/>
        </p:spPr>
        <p:txBody>
          <a:bodyPr wrap="square">
            <a:spAutoFit/>
          </a:bodyPr>
          <a:lstStyle/>
          <a:p>
            <a:pPr lvl="1"/>
            <a: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Các </a:t>
            </a:r>
            <a:r>
              <a:rPr lang="en-US" sz="54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hàm</a:t>
            </a:r>
            <a: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54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quan</a:t>
            </a:r>
            <a: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54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trọng</a:t>
            </a:r>
            <a:b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graphicFrame>
        <p:nvGraphicFramePr>
          <p:cNvPr id="8" name="Table 7">
            <a:extLst>
              <a:ext uri="{FF2B5EF4-FFF2-40B4-BE49-F238E27FC236}">
                <a16:creationId xmlns:a16="http://schemas.microsoft.com/office/drawing/2014/main" id="{B38D2B6A-3813-9B4D-A05B-BED9919E972E}"/>
              </a:ext>
            </a:extLst>
          </p:cNvPr>
          <p:cNvGraphicFramePr>
            <a:graphicFrameLocks noGrp="1"/>
          </p:cNvGraphicFramePr>
          <p:nvPr>
            <p:extLst>
              <p:ext uri="{D42A27DB-BD31-4B8C-83A1-F6EECF244321}">
                <p14:modId xmlns:p14="http://schemas.microsoft.com/office/powerpoint/2010/main" val="1886035840"/>
              </p:ext>
            </p:extLst>
          </p:nvPr>
        </p:nvGraphicFramePr>
        <p:xfrm>
          <a:off x="13969857" y="1424190"/>
          <a:ext cx="6694440" cy="4562080"/>
        </p:xfrm>
        <a:graphic>
          <a:graphicData uri="http://schemas.openxmlformats.org/drawingml/2006/table">
            <a:tbl>
              <a:tblPr firstRow="1" bandRow="1">
                <a:tableStyleId>{073A0DAA-6AF3-43AB-8588-CEC1D06C72B9}</a:tableStyleId>
              </a:tblPr>
              <a:tblGrid>
                <a:gridCol w="1558583">
                  <a:extLst>
                    <a:ext uri="{9D8B030D-6E8A-4147-A177-3AD203B41FA5}">
                      <a16:colId xmlns:a16="http://schemas.microsoft.com/office/drawing/2014/main" val="1634649331"/>
                    </a:ext>
                  </a:extLst>
                </a:gridCol>
                <a:gridCol w="5135857">
                  <a:extLst>
                    <a:ext uri="{9D8B030D-6E8A-4147-A177-3AD203B41FA5}">
                      <a16:colId xmlns:a16="http://schemas.microsoft.com/office/drawing/2014/main" val="1862308721"/>
                    </a:ext>
                  </a:extLst>
                </a:gridCol>
              </a:tblGrid>
              <a:tr h="912416">
                <a:tc>
                  <a:txBody>
                    <a:bodyPr/>
                    <a:lstStyle/>
                    <a:p>
                      <a:pPr algn="ctr"/>
                      <a:r>
                        <a:rPr lang="en-US" dirty="0" err="1"/>
                        <a:t>Nhóm</a:t>
                      </a:r>
                      <a:endParaRPr lang="en-US" dirty="0"/>
                    </a:p>
                  </a:txBody>
                  <a:tcPr/>
                </a:tc>
                <a:tc>
                  <a:txBody>
                    <a:bodyPr/>
                    <a:lstStyle/>
                    <a:p>
                      <a:pPr algn="ctr"/>
                      <a:r>
                        <a:rPr lang="en-US" dirty="0" err="1"/>
                        <a:t>Tên</a:t>
                      </a:r>
                      <a:r>
                        <a:rPr lang="en-US" dirty="0"/>
                        <a:t> </a:t>
                      </a:r>
                      <a:r>
                        <a:rPr lang="en-US" dirty="0" err="1"/>
                        <a:t>hàm</a:t>
                      </a:r>
                      <a:r>
                        <a:rPr lang="en-US" dirty="0"/>
                        <a:t> </a:t>
                      </a:r>
                      <a:r>
                        <a:rPr lang="en-US" dirty="0" err="1"/>
                        <a:t>tiêu</a:t>
                      </a:r>
                      <a:r>
                        <a:rPr lang="en-US" dirty="0"/>
                        <a:t> </a:t>
                      </a:r>
                      <a:r>
                        <a:rPr lang="en-US" dirty="0" err="1"/>
                        <a:t>biểu</a:t>
                      </a:r>
                      <a:endParaRPr lang="en-US" dirty="0"/>
                    </a:p>
                  </a:txBody>
                  <a:tcPr/>
                </a:tc>
                <a:extLst>
                  <a:ext uri="{0D108BD9-81ED-4DB2-BD59-A6C34878D82A}">
                    <a16:rowId xmlns:a16="http://schemas.microsoft.com/office/drawing/2014/main" val="1519670949"/>
                  </a:ext>
                </a:extLst>
              </a:tr>
              <a:tr h="912416">
                <a:tc>
                  <a:txBody>
                    <a:bodyPr/>
                    <a:lstStyle/>
                    <a:p>
                      <a:pPr algn="ctr"/>
                      <a:r>
                        <a:rPr lang="en-US" dirty="0" err="1"/>
                        <a:t>Xử</a:t>
                      </a:r>
                      <a:r>
                        <a:rPr lang="en-US" dirty="0"/>
                        <a:t> </a:t>
                      </a:r>
                      <a:r>
                        <a:rPr lang="en-US" dirty="0" err="1"/>
                        <a:t>lý</a:t>
                      </a:r>
                      <a:r>
                        <a:rPr lang="en-US" dirty="0"/>
                        <a:t> </a:t>
                      </a:r>
                      <a:r>
                        <a:rPr lang="en-US" dirty="0" err="1"/>
                        <a:t>xe</a:t>
                      </a:r>
                      <a:endParaRPr lang="en-US" dirty="0"/>
                    </a:p>
                  </a:txBody>
                  <a:tcPr/>
                </a:tc>
                <a:tc>
                  <a:txBody>
                    <a:bodyPr/>
                    <a:lstStyle/>
                    <a:p>
                      <a:r>
                        <a:rPr lang="en-US" dirty="0" err="1"/>
                        <a:t>themXe</a:t>
                      </a:r>
                      <a:r>
                        <a:rPr lang="en-US" dirty="0"/>
                        <a:t>(), </a:t>
                      </a:r>
                      <a:r>
                        <a:rPr lang="en-US" dirty="0" err="1"/>
                        <a:t>xuatXeVaTinhPhi</a:t>
                      </a:r>
                      <a:r>
                        <a:rPr lang="en-US" dirty="0"/>
                        <a:t>(), </a:t>
                      </a:r>
                      <a:r>
                        <a:rPr lang="en-US" dirty="0" err="1"/>
                        <a:t>dangKyDaiHan</a:t>
                      </a:r>
                      <a:r>
                        <a:rPr lang="en-US" dirty="0"/>
                        <a:t>()</a:t>
                      </a:r>
                    </a:p>
                  </a:txBody>
                  <a:tcPr/>
                </a:tc>
                <a:extLst>
                  <a:ext uri="{0D108BD9-81ED-4DB2-BD59-A6C34878D82A}">
                    <a16:rowId xmlns:a16="http://schemas.microsoft.com/office/drawing/2014/main" val="1439775638"/>
                  </a:ext>
                </a:extLst>
              </a:tr>
              <a:tr h="912416">
                <a:tc>
                  <a:txBody>
                    <a:bodyPr/>
                    <a:lstStyle/>
                    <a:p>
                      <a:pPr algn="ctr"/>
                      <a:r>
                        <a:rPr lang="en-US" dirty="0"/>
                        <a:t>File </a:t>
                      </a:r>
                    </a:p>
                  </a:txBody>
                  <a:tcPr/>
                </a:tc>
                <a:tc>
                  <a:txBody>
                    <a:bodyPr/>
                    <a:lstStyle/>
                    <a:p>
                      <a:r>
                        <a:rPr lang="en-US" dirty="0" err="1"/>
                        <a:t>ghiXeVaoFile</a:t>
                      </a:r>
                      <a:r>
                        <a:rPr lang="en-US" dirty="0"/>
                        <a:t>(), </a:t>
                      </a:r>
                      <a:r>
                        <a:rPr lang="en-US" dirty="0" err="1"/>
                        <a:t>ghiXeRaFile</a:t>
                      </a:r>
                      <a:r>
                        <a:rPr lang="en-US" dirty="0"/>
                        <a:t>(), </a:t>
                      </a:r>
                      <a:r>
                        <a:rPr lang="en-US" dirty="0" err="1"/>
                        <a:t>ghiHoaDon</a:t>
                      </a:r>
                      <a:r>
                        <a:rPr lang="en-US" dirty="0"/>
                        <a:t>()</a:t>
                      </a:r>
                    </a:p>
                  </a:txBody>
                  <a:tcPr/>
                </a:tc>
                <a:extLst>
                  <a:ext uri="{0D108BD9-81ED-4DB2-BD59-A6C34878D82A}">
                    <a16:rowId xmlns:a16="http://schemas.microsoft.com/office/drawing/2014/main" val="857171794"/>
                  </a:ext>
                </a:extLst>
              </a:tr>
              <a:tr h="912416">
                <a:tc>
                  <a:txBody>
                    <a:bodyPr/>
                    <a:lstStyle/>
                    <a:p>
                      <a:pPr algn="ctr"/>
                      <a:r>
                        <a:rPr lang="en-US" dirty="0"/>
                        <a:t>Giao </a:t>
                      </a:r>
                      <a:r>
                        <a:rPr lang="en-US" dirty="0" err="1"/>
                        <a:t>diện</a:t>
                      </a:r>
                      <a:r>
                        <a:rPr lang="en-US" dirty="0"/>
                        <a:t> </a:t>
                      </a:r>
                    </a:p>
                  </a:txBody>
                  <a:tcPr/>
                </a:tc>
                <a:tc>
                  <a:txBody>
                    <a:bodyPr/>
                    <a:lstStyle/>
                    <a:p>
                      <a:r>
                        <a:rPr lang="en-US" dirty="0" err="1"/>
                        <a:t>hienThiThongKe</a:t>
                      </a:r>
                      <a:r>
                        <a:rPr lang="en-US" dirty="0"/>
                        <a:t>(), </a:t>
                      </a:r>
                      <a:r>
                        <a:rPr lang="en-US" dirty="0" err="1"/>
                        <a:t>xemDanhSachXe</a:t>
                      </a:r>
                      <a:r>
                        <a:rPr lang="en-US" dirty="0"/>
                        <a:t>(), </a:t>
                      </a:r>
                      <a:r>
                        <a:rPr lang="en-US" dirty="0" err="1"/>
                        <a:t>hienThiBangDoXe</a:t>
                      </a:r>
                      <a:r>
                        <a:rPr lang="en-US" dirty="0"/>
                        <a:t>()</a:t>
                      </a:r>
                    </a:p>
                  </a:txBody>
                  <a:tcPr/>
                </a:tc>
                <a:extLst>
                  <a:ext uri="{0D108BD9-81ED-4DB2-BD59-A6C34878D82A}">
                    <a16:rowId xmlns:a16="http://schemas.microsoft.com/office/drawing/2014/main" val="1179655450"/>
                  </a:ext>
                </a:extLst>
              </a:tr>
              <a:tr h="912416">
                <a:tc>
                  <a:txBody>
                    <a:bodyPr/>
                    <a:lstStyle/>
                    <a:p>
                      <a:pPr algn="ctr"/>
                      <a:r>
                        <a:rPr lang="en-US" dirty="0" err="1"/>
                        <a:t>Kiểm</a:t>
                      </a:r>
                      <a:r>
                        <a:rPr lang="en-US" dirty="0"/>
                        <a:t> </a:t>
                      </a:r>
                      <a:r>
                        <a:rPr lang="en-US" dirty="0" err="1"/>
                        <a:t>tra</a:t>
                      </a:r>
                      <a:endParaRPr lang="en-US" dirty="0"/>
                    </a:p>
                  </a:txBody>
                  <a:tcPr/>
                </a:tc>
                <a:tc>
                  <a:txBody>
                    <a:bodyPr/>
                    <a:lstStyle/>
                    <a:p>
                      <a:r>
                        <a:rPr lang="en-US" dirty="0" err="1"/>
                        <a:t>thoiGianHopLe</a:t>
                      </a:r>
                      <a:r>
                        <a:rPr lang="en-US" dirty="0"/>
                        <a:t>(), </a:t>
                      </a:r>
                      <a:r>
                        <a:rPr lang="en-US" dirty="0" err="1"/>
                        <a:t>Kiemtra</a:t>
                      </a:r>
                      <a:r>
                        <a:rPr lang="en-US" dirty="0"/>
                        <a:t>()</a:t>
                      </a:r>
                    </a:p>
                  </a:txBody>
                  <a:tcPr/>
                </a:tc>
                <a:extLst>
                  <a:ext uri="{0D108BD9-81ED-4DB2-BD59-A6C34878D82A}">
                    <a16:rowId xmlns:a16="http://schemas.microsoft.com/office/drawing/2014/main" val="984321610"/>
                  </a:ext>
                </a:extLst>
              </a:tr>
            </a:tbl>
          </a:graphicData>
        </a:graphic>
      </p:graphicFrame>
      <p:grpSp>
        <p:nvGrpSpPr>
          <p:cNvPr id="20" name="Group 19">
            <a:extLst>
              <a:ext uri="{FF2B5EF4-FFF2-40B4-BE49-F238E27FC236}">
                <a16:creationId xmlns:a16="http://schemas.microsoft.com/office/drawing/2014/main" id="{81ED36BC-AEA6-C9E0-B7B8-EEFD38997B83}"/>
              </a:ext>
            </a:extLst>
          </p:cNvPr>
          <p:cNvGrpSpPr/>
          <p:nvPr/>
        </p:nvGrpSpPr>
        <p:grpSpPr>
          <a:xfrm>
            <a:off x="4568712" y="1624005"/>
            <a:ext cx="7202374" cy="4762952"/>
            <a:chOff x="4568712" y="1624005"/>
            <a:chExt cx="7202374" cy="4762952"/>
          </a:xfrm>
        </p:grpSpPr>
        <p:sp>
          <p:nvSpPr>
            <p:cNvPr id="19" name="Rectangle: Rounded Corners 18">
              <a:extLst>
                <a:ext uri="{FF2B5EF4-FFF2-40B4-BE49-F238E27FC236}">
                  <a16:creationId xmlns:a16="http://schemas.microsoft.com/office/drawing/2014/main" id="{8134396B-276B-4F18-E88C-AC16A127BBE2}"/>
                </a:ext>
              </a:extLst>
            </p:cNvPr>
            <p:cNvSpPr/>
            <p:nvPr/>
          </p:nvSpPr>
          <p:spPr>
            <a:xfrm>
              <a:off x="4568712" y="1624005"/>
              <a:ext cx="7202374" cy="47629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6475EE8D-19C9-C074-1B7B-8CD4C9549FF6}"/>
                </a:ext>
              </a:extLst>
            </p:cNvPr>
            <p:cNvPicPr>
              <a:picLocks noChangeAspect="1"/>
            </p:cNvPicPr>
            <p:nvPr/>
          </p:nvPicPr>
          <p:blipFill>
            <a:blip r:embed="rId11"/>
            <a:stretch>
              <a:fillRect/>
            </a:stretch>
          </p:blipFill>
          <p:spPr>
            <a:xfrm>
              <a:off x="5123543" y="2835081"/>
              <a:ext cx="6127697" cy="30711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a:extLst>
                <a:ext uri="{FF2B5EF4-FFF2-40B4-BE49-F238E27FC236}">
                  <a16:creationId xmlns:a16="http://schemas.microsoft.com/office/drawing/2014/main" id="{175B4B9C-6D3C-F2C2-4025-B09263ED8AE9}"/>
                </a:ext>
              </a:extLst>
            </p:cNvPr>
            <p:cNvSpPr txBox="1"/>
            <p:nvPr/>
          </p:nvSpPr>
          <p:spPr>
            <a:xfrm>
              <a:off x="5284682" y="1971882"/>
              <a:ext cx="6486404" cy="646331"/>
            </a:xfrm>
            <a:prstGeom prst="rect">
              <a:avLst/>
            </a:prstGeom>
            <a:noFill/>
          </p:spPr>
          <p:txBody>
            <a:bodyPr wrap="square" rtlCol="0">
              <a:spAutoFit/>
            </a:bodyPr>
            <a:lstStyle/>
            <a:p>
              <a:r>
                <a:rPr lang="en-US" sz="3600" b="1" dirty="0"/>
                <a:t>Struct </a:t>
              </a:r>
              <a:r>
                <a:rPr lang="en-US" sz="3600" b="1" dirty="0" err="1"/>
                <a:t>Timee</a:t>
              </a:r>
              <a:r>
                <a:rPr lang="en-US" sz="3600" b="1" dirty="0"/>
                <a:t> – </a:t>
              </a:r>
              <a:r>
                <a:rPr lang="en-US" sz="3600" b="1" dirty="0" err="1"/>
                <a:t>lưu</a:t>
              </a:r>
              <a:r>
                <a:rPr lang="en-US" sz="3600" b="1" dirty="0"/>
                <a:t> </a:t>
              </a:r>
              <a:r>
                <a:rPr lang="en-US" sz="3600" b="1" dirty="0" err="1"/>
                <a:t>thời</a:t>
              </a:r>
              <a:r>
                <a:rPr lang="en-US" sz="3600" b="1" dirty="0"/>
                <a:t> </a:t>
              </a:r>
              <a:r>
                <a:rPr lang="en-US" sz="3600" b="1" dirty="0" err="1"/>
                <a:t>gian</a:t>
              </a:r>
              <a:endParaRPr lang="en-US" sz="3600" b="1" dirty="0"/>
            </a:p>
          </p:txBody>
        </p:sp>
      </p:grpSp>
    </p:spTree>
    <p:extLst>
      <p:ext uri="{BB962C8B-B14F-4D97-AF65-F5344CB8AC3E}">
        <p14:creationId xmlns:p14="http://schemas.microsoft.com/office/powerpoint/2010/main" val="113190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C4338-3997-2A0D-07CC-E822B1962941}"/>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A3E7FAF9-629B-7552-20A1-474D7E87C2A9}"/>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361BD0FC-76DB-47B2-8CDC-52B69666242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46D9093E-B66F-A0FC-3A53-635592457C14}"/>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63F3B4DA-2778-A376-4A82-9A5CD1DE69EA}"/>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AA8E7CC9-AF80-7C45-D68F-21E34EC72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8CF72BCA-3F65-1B0B-7737-1D2900AD2783}"/>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26D3F1AF-CAB0-B13D-25AB-02E89AB2F612}"/>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10" name="TextBox 9">
            <a:extLst>
              <a:ext uri="{FF2B5EF4-FFF2-40B4-BE49-F238E27FC236}">
                <a16:creationId xmlns:a16="http://schemas.microsoft.com/office/drawing/2014/main" id="{22280772-3875-AC9F-076D-CD466E66FA10}"/>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04388509-3FFE-8517-46E6-C6483B33CF51}"/>
              </a:ext>
            </a:extLst>
          </p:cNvPr>
          <p:cNvSpPr txBox="1"/>
          <p:nvPr/>
        </p:nvSpPr>
        <p:spPr>
          <a:xfrm>
            <a:off x="4390310" y="-9153585"/>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sp>
        <p:nvSpPr>
          <p:cNvPr id="16" name="TextBox 15">
            <a:extLst>
              <a:ext uri="{FF2B5EF4-FFF2-40B4-BE49-F238E27FC236}">
                <a16:creationId xmlns:a16="http://schemas.microsoft.com/office/drawing/2014/main" id="{434AD15B-DE6C-FEE3-4E10-6925450C22BA}"/>
              </a:ext>
            </a:extLst>
          </p:cNvPr>
          <p:cNvSpPr txBox="1"/>
          <p:nvPr/>
        </p:nvSpPr>
        <p:spPr>
          <a:xfrm>
            <a:off x="4390310" y="-8797387"/>
            <a:ext cx="7183280" cy="1569660"/>
          </a:xfrm>
          <a:prstGeom prst="rect">
            <a:avLst/>
          </a:prstGeom>
          <a:noFill/>
        </p:spPr>
        <p:txBody>
          <a:bodyPr wrap="square" rtlCol="0">
            <a:spAutoFit/>
          </a:bodyPr>
          <a:lstStyle/>
          <a:p>
            <a:r>
              <a:rPr lang="en-US" sz="2400" b="1" dirty="0">
                <a:solidFill>
                  <a:schemeClr val="bg1"/>
                </a:solidFill>
              </a:rPr>
              <a:t>- </a:t>
            </a:r>
            <a:r>
              <a:rPr lang="vi-VN" sz="2400" b="1" dirty="0">
                <a:solidFill>
                  <a:schemeClr val="bg1"/>
                </a:solidFill>
              </a:rPr>
              <a:t>AGI (Artificial General Intelligence): Đây là mục tiêu xa hơn của AI 3.0, nơi máy móc có khả năng thực hiện bất kỳ nhiệm vụ trí tuệ nào như con người</a:t>
            </a:r>
            <a:endParaRPr lang="en-US" sz="2400" b="1" dirty="0">
              <a:solidFill>
                <a:schemeClr val="bg1"/>
              </a:solidFill>
            </a:endParaRPr>
          </a:p>
        </p:txBody>
      </p:sp>
      <p:pic>
        <p:nvPicPr>
          <p:cNvPr id="21" name="Picture 20" descr="A robot holding a tablet&#10;&#10;Description automatically generated">
            <a:extLst>
              <a:ext uri="{FF2B5EF4-FFF2-40B4-BE49-F238E27FC236}">
                <a16:creationId xmlns:a16="http://schemas.microsoft.com/office/drawing/2014/main" id="{BD8C6436-6B92-D5AB-D285-8BB703CAA8C8}"/>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7249430">
            <a:off x="-2051721" y="679087"/>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22" name="Picture 21" descr="A robot touching a blue planet&#10;&#10;Description automatically generated">
            <a:extLst>
              <a:ext uri="{FF2B5EF4-FFF2-40B4-BE49-F238E27FC236}">
                <a16:creationId xmlns:a16="http://schemas.microsoft.com/office/drawing/2014/main" id="{8D8CC9B9-2CE3-C8C3-B1EB-5500C4DADA28}"/>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7249430">
            <a:off x="403373" y="411528"/>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23" name="Picture 22" descr="A robot hand touching a globe&#10;&#10;Description automatically generated">
            <a:extLst>
              <a:ext uri="{FF2B5EF4-FFF2-40B4-BE49-F238E27FC236}">
                <a16:creationId xmlns:a16="http://schemas.microsoft.com/office/drawing/2014/main" id="{077D1AD7-F821-7D9F-68B2-2CC2062C43FF}"/>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7249430">
            <a:off x="-1684136" y="3907781"/>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26" name="Picture 25" descr="A robot hand holding a globe&#10;&#10;Description automatically generated">
            <a:extLst>
              <a:ext uri="{FF2B5EF4-FFF2-40B4-BE49-F238E27FC236}">
                <a16:creationId xmlns:a16="http://schemas.microsoft.com/office/drawing/2014/main" id="{0A2DF1D7-DD51-91AE-99C7-A88F4A804988}"/>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7249430">
            <a:off x="-267200" y="4441685"/>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27" name="Picture 26" descr="A robot hand pointing at a scale&#10;&#10;Description automatically generated">
            <a:extLst>
              <a:ext uri="{FF2B5EF4-FFF2-40B4-BE49-F238E27FC236}">
                <a16:creationId xmlns:a16="http://schemas.microsoft.com/office/drawing/2014/main" id="{114C2D02-483E-5C9C-C8D9-003C42FA7667}"/>
              </a:ext>
            </a:extLst>
          </p:cNvPr>
          <p:cNvPicPr>
            <a:picLocks noChangeAspect="1"/>
          </p:cNvPicPr>
          <p:nvPr/>
        </p:nvPicPr>
        <p:blipFill>
          <a:blip r:embed="rId9" cstate="print">
            <a:extLst>
              <a:ext uri="{28A0092B-C50C-407E-A947-70E740481C1C}">
                <a14:useLocalDpi xmlns:a14="http://schemas.microsoft.com/office/drawing/2010/main" val="0"/>
              </a:ext>
            </a:extLst>
          </a:blip>
          <a:srcRect l="19486" t="13471" r="28251" b="20449"/>
          <a:stretch>
            <a:fillRect/>
          </a:stretch>
        </p:blipFill>
        <p:spPr>
          <a:xfrm rot="7249430">
            <a:off x="1837453" y="2046344"/>
            <a:ext cx="3152451" cy="252821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28" name="Picture 27" descr="A robot hands touching a screen&#10;&#10;Description automatically generated">
            <a:extLst>
              <a:ext uri="{FF2B5EF4-FFF2-40B4-BE49-F238E27FC236}">
                <a16:creationId xmlns:a16="http://schemas.microsoft.com/office/drawing/2014/main" id="{57DDA53D-66FF-35EC-68A5-D3087A52AA6D}"/>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7249430">
            <a:off x="-3238728" y="2669163"/>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30" name="TextBox 29">
            <a:extLst>
              <a:ext uri="{FF2B5EF4-FFF2-40B4-BE49-F238E27FC236}">
                <a16:creationId xmlns:a16="http://schemas.microsoft.com/office/drawing/2014/main" id="{CDA2DB26-2FED-96FF-7EE3-62322778B77C}"/>
              </a:ext>
            </a:extLst>
          </p:cNvPr>
          <p:cNvSpPr txBox="1"/>
          <p:nvPr/>
        </p:nvSpPr>
        <p:spPr>
          <a:xfrm>
            <a:off x="4568712" y="206808"/>
            <a:ext cx="7318488" cy="1200329"/>
          </a:xfrm>
          <a:prstGeom prst="rect">
            <a:avLst/>
          </a:prstGeom>
          <a:noFill/>
        </p:spPr>
        <p:txBody>
          <a:bodyPr wrap="square" rtlCol="0">
            <a:spAutoFit/>
          </a:bodyPr>
          <a:lstStyle/>
          <a:p>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Lớp</a:t>
            </a:r>
            <a:r>
              <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 </a:t>
            </a:r>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Cấu</a:t>
            </a:r>
            <a:r>
              <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 </a:t>
            </a:r>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trúc</a:t>
            </a:r>
            <a:endPar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FC8D6AD-8B22-3A46-0ECC-3103F65DC4F5}"/>
              </a:ext>
            </a:extLst>
          </p:cNvPr>
          <p:cNvGrpSpPr/>
          <p:nvPr/>
        </p:nvGrpSpPr>
        <p:grpSpPr>
          <a:xfrm>
            <a:off x="4568712" y="1546237"/>
            <a:ext cx="7202374" cy="4762952"/>
            <a:chOff x="4568712" y="1624005"/>
            <a:chExt cx="7202374" cy="4762952"/>
          </a:xfrm>
        </p:grpSpPr>
        <p:grpSp>
          <p:nvGrpSpPr>
            <p:cNvPr id="20" name="Group 19">
              <a:extLst>
                <a:ext uri="{FF2B5EF4-FFF2-40B4-BE49-F238E27FC236}">
                  <a16:creationId xmlns:a16="http://schemas.microsoft.com/office/drawing/2014/main" id="{CFA31B0A-C7F6-5101-39BD-13B2B880C257}"/>
                </a:ext>
              </a:extLst>
            </p:cNvPr>
            <p:cNvGrpSpPr/>
            <p:nvPr/>
          </p:nvGrpSpPr>
          <p:grpSpPr>
            <a:xfrm>
              <a:off x="4568712" y="1624005"/>
              <a:ext cx="7202374" cy="4762952"/>
              <a:chOff x="4568712" y="1624005"/>
              <a:chExt cx="7202374" cy="4762952"/>
            </a:xfrm>
          </p:grpSpPr>
          <p:sp>
            <p:nvSpPr>
              <p:cNvPr id="19" name="Rectangle: Rounded Corners 18">
                <a:extLst>
                  <a:ext uri="{FF2B5EF4-FFF2-40B4-BE49-F238E27FC236}">
                    <a16:creationId xmlns:a16="http://schemas.microsoft.com/office/drawing/2014/main" id="{F53A6DD6-B0B9-CF1F-E787-DA1C16C4338F}"/>
                  </a:ext>
                </a:extLst>
              </p:cNvPr>
              <p:cNvSpPr/>
              <p:nvPr/>
            </p:nvSpPr>
            <p:spPr>
              <a:xfrm>
                <a:off x="4568712" y="1624005"/>
                <a:ext cx="7202374" cy="47629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710790B-ECE0-705C-AE69-5D15A4516296}"/>
                  </a:ext>
                </a:extLst>
              </p:cNvPr>
              <p:cNvSpPr txBox="1"/>
              <p:nvPr/>
            </p:nvSpPr>
            <p:spPr>
              <a:xfrm>
                <a:off x="5111927" y="1965281"/>
                <a:ext cx="6486404" cy="584775"/>
              </a:xfrm>
              <a:prstGeom prst="rect">
                <a:avLst/>
              </a:prstGeom>
              <a:noFill/>
            </p:spPr>
            <p:txBody>
              <a:bodyPr wrap="square" rtlCol="0">
                <a:spAutoFit/>
              </a:bodyPr>
              <a:lstStyle/>
              <a:p>
                <a:r>
                  <a:rPr lang="en-US" sz="3200" b="1" dirty="0"/>
                  <a:t>Class Car – </a:t>
                </a:r>
                <a:r>
                  <a:rPr lang="en-US" sz="3200" b="1" dirty="0" err="1"/>
                  <a:t>lưu</a:t>
                </a:r>
                <a:r>
                  <a:rPr lang="en-US" sz="3200" b="1" dirty="0"/>
                  <a:t> </a:t>
                </a:r>
                <a:r>
                  <a:rPr lang="en-US" sz="3200" b="1" dirty="0" err="1"/>
                  <a:t>thông</a:t>
                </a:r>
                <a:r>
                  <a:rPr lang="en-US" sz="3200" b="1" dirty="0"/>
                  <a:t> tin </a:t>
                </a:r>
                <a:r>
                  <a:rPr lang="en-US" sz="3200" b="1" dirty="0" err="1"/>
                  <a:t>từng</a:t>
                </a:r>
                <a:r>
                  <a:rPr lang="en-US" sz="3200" b="1" dirty="0"/>
                  <a:t> </a:t>
                </a:r>
                <a:r>
                  <a:rPr lang="en-US" sz="3200" b="1" dirty="0" err="1"/>
                  <a:t>xe</a:t>
                </a:r>
                <a:endParaRPr lang="en-US" sz="3200" b="1" dirty="0"/>
              </a:p>
            </p:txBody>
          </p:sp>
        </p:grpSp>
        <p:pic>
          <p:nvPicPr>
            <p:cNvPr id="17" name="Picture 16">
              <a:extLst>
                <a:ext uri="{FF2B5EF4-FFF2-40B4-BE49-F238E27FC236}">
                  <a16:creationId xmlns:a16="http://schemas.microsoft.com/office/drawing/2014/main" id="{2072F599-A69F-CD62-C5C9-CB09DBA15E74}"/>
                </a:ext>
              </a:extLst>
            </p:cNvPr>
            <p:cNvPicPr>
              <a:picLocks noChangeAspect="1"/>
            </p:cNvPicPr>
            <p:nvPr/>
          </p:nvPicPr>
          <p:blipFill>
            <a:blip r:embed="rId11"/>
            <a:stretch>
              <a:fillRect/>
            </a:stretch>
          </p:blipFill>
          <p:spPr>
            <a:xfrm>
              <a:off x="5126441" y="2550057"/>
              <a:ext cx="6061082" cy="34454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2239645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F50BC-EC5F-CE29-B881-2A72565E27EF}"/>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15527630-4441-D6BC-CC35-4BAAD265B44D}"/>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84A2062B-7D7A-D1A2-32D4-FC7026D3A8C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30CCC426-A086-C43F-1806-1D090F3E1E9E}"/>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4C300727-D548-BD66-5718-FC16DE3198A4}"/>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0956CF0F-3A14-E941-599F-CE76DD504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D8122F1B-1321-CD36-FA6A-699BB72A15AD}"/>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FC0104D3-B524-0C2E-6908-8E303C4E1FCE}"/>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10" name="TextBox 9">
            <a:extLst>
              <a:ext uri="{FF2B5EF4-FFF2-40B4-BE49-F238E27FC236}">
                <a16:creationId xmlns:a16="http://schemas.microsoft.com/office/drawing/2014/main" id="{1CCFECE9-7C78-67D1-BA53-77FF1CCC1C27}"/>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629776D2-1279-704A-06FA-035A68985AF6}"/>
              </a:ext>
            </a:extLst>
          </p:cNvPr>
          <p:cNvSpPr txBox="1"/>
          <p:nvPr/>
        </p:nvSpPr>
        <p:spPr>
          <a:xfrm>
            <a:off x="4390310" y="-9153585"/>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sp>
        <p:nvSpPr>
          <p:cNvPr id="16" name="TextBox 15">
            <a:extLst>
              <a:ext uri="{FF2B5EF4-FFF2-40B4-BE49-F238E27FC236}">
                <a16:creationId xmlns:a16="http://schemas.microsoft.com/office/drawing/2014/main" id="{0C8E50E4-654C-0B90-4754-1C39B8C43F34}"/>
              </a:ext>
            </a:extLst>
          </p:cNvPr>
          <p:cNvSpPr txBox="1"/>
          <p:nvPr/>
        </p:nvSpPr>
        <p:spPr>
          <a:xfrm>
            <a:off x="4390310" y="-8797387"/>
            <a:ext cx="7183280" cy="1569660"/>
          </a:xfrm>
          <a:prstGeom prst="rect">
            <a:avLst/>
          </a:prstGeom>
          <a:noFill/>
        </p:spPr>
        <p:txBody>
          <a:bodyPr wrap="square" rtlCol="0">
            <a:spAutoFit/>
          </a:bodyPr>
          <a:lstStyle/>
          <a:p>
            <a:r>
              <a:rPr lang="en-US" sz="2400" b="1" dirty="0">
                <a:solidFill>
                  <a:schemeClr val="bg1"/>
                </a:solidFill>
              </a:rPr>
              <a:t>- </a:t>
            </a:r>
            <a:r>
              <a:rPr lang="vi-VN" sz="2400" b="1" dirty="0">
                <a:solidFill>
                  <a:schemeClr val="bg1"/>
                </a:solidFill>
              </a:rPr>
              <a:t>AGI (Artificial General Intelligence): Đây là mục tiêu xa hơn của AI 3.0, nơi máy móc có khả năng thực hiện bất kỳ nhiệm vụ trí tuệ nào như con người</a:t>
            </a:r>
            <a:endParaRPr lang="en-US" sz="2400" b="1" dirty="0">
              <a:solidFill>
                <a:schemeClr val="bg1"/>
              </a:solidFill>
            </a:endParaRPr>
          </a:p>
        </p:txBody>
      </p:sp>
      <p:pic>
        <p:nvPicPr>
          <p:cNvPr id="21" name="Picture 20" descr="A robot holding a tablet&#10;&#10;Description automatically generated">
            <a:extLst>
              <a:ext uri="{FF2B5EF4-FFF2-40B4-BE49-F238E27FC236}">
                <a16:creationId xmlns:a16="http://schemas.microsoft.com/office/drawing/2014/main" id="{3520D0B2-F1BD-03BE-2C24-11867D7E8425}"/>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7249430">
            <a:off x="-2051721" y="679087"/>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22" name="Picture 21" descr="A robot touching a blue planet&#10;&#10;Description automatically generated">
            <a:extLst>
              <a:ext uri="{FF2B5EF4-FFF2-40B4-BE49-F238E27FC236}">
                <a16:creationId xmlns:a16="http://schemas.microsoft.com/office/drawing/2014/main" id="{9C42A1BC-E2CC-DC72-B861-2D7776058225}"/>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7249430">
            <a:off x="403373" y="411528"/>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23" name="Picture 22" descr="A robot hand touching a globe&#10;&#10;Description automatically generated">
            <a:extLst>
              <a:ext uri="{FF2B5EF4-FFF2-40B4-BE49-F238E27FC236}">
                <a16:creationId xmlns:a16="http://schemas.microsoft.com/office/drawing/2014/main" id="{63D07307-FEB5-8AF3-60C2-EE5E4706D6AD}"/>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7249430">
            <a:off x="-1684136" y="3907781"/>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26" name="Picture 25" descr="A robot hand holding a globe&#10;&#10;Description automatically generated">
            <a:extLst>
              <a:ext uri="{FF2B5EF4-FFF2-40B4-BE49-F238E27FC236}">
                <a16:creationId xmlns:a16="http://schemas.microsoft.com/office/drawing/2014/main" id="{D057D7FB-E7EF-727B-E38F-1936E384C6BE}"/>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7249430">
            <a:off x="-267200" y="4441685"/>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27" name="Picture 26" descr="A robot hand pointing at a scale&#10;&#10;Description automatically generated">
            <a:extLst>
              <a:ext uri="{FF2B5EF4-FFF2-40B4-BE49-F238E27FC236}">
                <a16:creationId xmlns:a16="http://schemas.microsoft.com/office/drawing/2014/main" id="{0041B128-6A3A-8FA1-B71B-1145022D8A8C}"/>
              </a:ext>
            </a:extLst>
          </p:cNvPr>
          <p:cNvPicPr>
            <a:picLocks noChangeAspect="1"/>
          </p:cNvPicPr>
          <p:nvPr/>
        </p:nvPicPr>
        <p:blipFill>
          <a:blip r:embed="rId9" cstate="print">
            <a:extLst>
              <a:ext uri="{28A0092B-C50C-407E-A947-70E740481C1C}">
                <a14:useLocalDpi xmlns:a14="http://schemas.microsoft.com/office/drawing/2010/main" val="0"/>
              </a:ext>
            </a:extLst>
          </a:blip>
          <a:srcRect l="19486" t="13471" r="28251" b="20449"/>
          <a:stretch>
            <a:fillRect/>
          </a:stretch>
        </p:blipFill>
        <p:spPr>
          <a:xfrm rot="7249430">
            <a:off x="1837453" y="2046344"/>
            <a:ext cx="3152451" cy="252821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28" name="Picture 27" descr="A robot hands touching a screen&#10;&#10;Description automatically generated">
            <a:extLst>
              <a:ext uri="{FF2B5EF4-FFF2-40B4-BE49-F238E27FC236}">
                <a16:creationId xmlns:a16="http://schemas.microsoft.com/office/drawing/2014/main" id="{8C3120A1-D0BC-EB6A-F115-6DBE6E9B0A3A}"/>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7249430">
            <a:off x="-3238728" y="2669163"/>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30" name="TextBox 29">
            <a:extLst>
              <a:ext uri="{FF2B5EF4-FFF2-40B4-BE49-F238E27FC236}">
                <a16:creationId xmlns:a16="http://schemas.microsoft.com/office/drawing/2014/main" id="{67E63E5B-A8CE-E2AE-6B84-074E319A02B3}"/>
              </a:ext>
            </a:extLst>
          </p:cNvPr>
          <p:cNvSpPr txBox="1"/>
          <p:nvPr/>
        </p:nvSpPr>
        <p:spPr>
          <a:xfrm>
            <a:off x="4626768" y="206808"/>
            <a:ext cx="7318488" cy="1200329"/>
          </a:xfrm>
          <a:prstGeom prst="rect">
            <a:avLst/>
          </a:prstGeom>
          <a:noFill/>
        </p:spPr>
        <p:txBody>
          <a:bodyPr wrap="square" rtlCol="0">
            <a:spAutoFit/>
          </a:bodyPr>
          <a:lstStyle/>
          <a:p>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Lớp</a:t>
            </a:r>
            <a:r>
              <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 </a:t>
            </a:r>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Cấu</a:t>
            </a:r>
            <a:r>
              <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 </a:t>
            </a:r>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trúc</a:t>
            </a:r>
            <a:endPar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63E389E6-78E0-AE35-EE06-E86B56C5240C}"/>
              </a:ext>
            </a:extLst>
          </p:cNvPr>
          <p:cNvGrpSpPr/>
          <p:nvPr/>
        </p:nvGrpSpPr>
        <p:grpSpPr>
          <a:xfrm>
            <a:off x="4568712" y="1624005"/>
            <a:ext cx="7202374" cy="4762952"/>
            <a:chOff x="4568712" y="1624005"/>
            <a:chExt cx="7202374" cy="4762952"/>
          </a:xfrm>
        </p:grpSpPr>
        <p:sp>
          <p:nvSpPr>
            <p:cNvPr id="19" name="Rectangle: Rounded Corners 18">
              <a:extLst>
                <a:ext uri="{FF2B5EF4-FFF2-40B4-BE49-F238E27FC236}">
                  <a16:creationId xmlns:a16="http://schemas.microsoft.com/office/drawing/2014/main" id="{1C30DBA9-99D1-4E93-3EAD-17B03D8232F8}"/>
                </a:ext>
              </a:extLst>
            </p:cNvPr>
            <p:cNvSpPr/>
            <p:nvPr/>
          </p:nvSpPr>
          <p:spPr>
            <a:xfrm>
              <a:off x="4568712" y="1624005"/>
              <a:ext cx="7202374" cy="47629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494287D-9F1B-9E68-5A7A-0DBB1A745975}"/>
                </a:ext>
              </a:extLst>
            </p:cNvPr>
            <p:cNvSpPr txBox="1"/>
            <p:nvPr/>
          </p:nvSpPr>
          <p:spPr>
            <a:xfrm>
              <a:off x="5197037" y="1771325"/>
              <a:ext cx="6486404" cy="954107"/>
            </a:xfrm>
            <a:prstGeom prst="rect">
              <a:avLst/>
            </a:prstGeom>
            <a:noFill/>
          </p:spPr>
          <p:txBody>
            <a:bodyPr wrap="square" rtlCol="0">
              <a:spAutoFit/>
            </a:bodyPr>
            <a:lstStyle/>
            <a:p>
              <a:r>
                <a:rPr lang="en-US" sz="2800" b="1" dirty="0"/>
                <a:t>Class </a:t>
              </a:r>
              <a:r>
                <a:rPr lang="en-US" sz="2800" b="1" dirty="0" err="1"/>
                <a:t>BaiDoCoBan</a:t>
              </a:r>
              <a:r>
                <a:rPr lang="en-US" sz="2800" b="1" dirty="0"/>
                <a:t> – </a:t>
              </a:r>
              <a:r>
                <a:rPr lang="en-US" sz="2800" b="1" dirty="0" err="1"/>
                <a:t>lớp</a:t>
              </a:r>
              <a:r>
                <a:rPr lang="en-US" sz="2800" b="1" dirty="0"/>
                <a:t> </a:t>
              </a:r>
              <a:r>
                <a:rPr lang="en-US" sz="2800" b="1" dirty="0" err="1"/>
                <a:t>trựu</a:t>
              </a:r>
              <a:r>
                <a:rPr lang="en-US" sz="2800" b="1" dirty="0"/>
                <a:t> </a:t>
              </a:r>
              <a:r>
                <a:rPr lang="en-US" sz="2800" b="1" dirty="0" err="1"/>
                <a:t>tượng</a:t>
              </a:r>
              <a:r>
                <a:rPr lang="en-US" sz="2800" b="1" dirty="0"/>
                <a:t> </a:t>
              </a:r>
              <a:r>
                <a:rPr lang="en-US" sz="2800" b="1" dirty="0" err="1"/>
                <a:t>chung</a:t>
              </a:r>
              <a:r>
                <a:rPr lang="en-US" sz="2800" b="1" dirty="0"/>
                <a:t> </a:t>
              </a:r>
              <a:r>
                <a:rPr lang="en-US" sz="2800" b="1" dirty="0" err="1"/>
                <a:t>cho</a:t>
              </a:r>
              <a:r>
                <a:rPr lang="en-US" sz="2800" b="1" dirty="0"/>
                <a:t> </a:t>
              </a:r>
              <a:r>
                <a:rPr lang="en-US" sz="2800" b="1" dirty="0" err="1"/>
                <a:t>các</a:t>
              </a:r>
              <a:r>
                <a:rPr lang="en-US" sz="2800" b="1" dirty="0"/>
                <a:t> </a:t>
              </a:r>
              <a:r>
                <a:rPr lang="en-US" sz="2800" b="1" dirty="0" err="1"/>
                <a:t>bãi</a:t>
              </a:r>
              <a:endParaRPr lang="en-US" sz="2800" b="1" dirty="0"/>
            </a:p>
          </p:txBody>
        </p:sp>
      </p:grpSp>
      <p:pic>
        <p:nvPicPr>
          <p:cNvPr id="8" name="Picture 7">
            <a:extLst>
              <a:ext uri="{FF2B5EF4-FFF2-40B4-BE49-F238E27FC236}">
                <a16:creationId xmlns:a16="http://schemas.microsoft.com/office/drawing/2014/main" id="{FAAB530D-57FF-21A9-0348-2BD4DC601AE9}"/>
              </a:ext>
            </a:extLst>
          </p:cNvPr>
          <p:cNvPicPr>
            <a:picLocks noChangeAspect="1"/>
          </p:cNvPicPr>
          <p:nvPr/>
        </p:nvPicPr>
        <p:blipFill>
          <a:blip r:embed="rId11"/>
          <a:stretch>
            <a:fillRect/>
          </a:stretch>
        </p:blipFill>
        <p:spPr>
          <a:xfrm>
            <a:off x="5049789" y="2872752"/>
            <a:ext cx="6240220" cy="32377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81360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D4F2B-A468-0C84-25D1-C174BC2D52A8}"/>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4691DD02-B307-31EB-6990-F894C353AAFF}"/>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68F3F1D5-EFEE-4037-3D35-4E82FE9117F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E681B57B-7C9F-67D6-6F3F-E75A7C1254B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01F72AAF-A544-B1B1-E45F-1E7D43CDFAC6}"/>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7F48E977-D8AE-7A8A-34C7-5710729EDE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505FFB7A-6779-D345-6227-C54D003818C5}"/>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5A19A041-9033-D22C-A7FF-3DEE10C68E11}"/>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10" name="TextBox 9">
            <a:extLst>
              <a:ext uri="{FF2B5EF4-FFF2-40B4-BE49-F238E27FC236}">
                <a16:creationId xmlns:a16="http://schemas.microsoft.com/office/drawing/2014/main" id="{EB582915-D199-7D7F-0B17-FDA672F8440F}"/>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1D7FE08A-FB38-B32E-6B08-3F614C29B4B6}"/>
              </a:ext>
            </a:extLst>
          </p:cNvPr>
          <p:cNvSpPr txBox="1"/>
          <p:nvPr/>
        </p:nvSpPr>
        <p:spPr>
          <a:xfrm>
            <a:off x="4390310" y="-9153585"/>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sp>
        <p:nvSpPr>
          <p:cNvPr id="16" name="TextBox 15">
            <a:extLst>
              <a:ext uri="{FF2B5EF4-FFF2-40B4-BE49-F238E27FC236}">
                <a16:creationId xmlns:a16="http://schemas.microsoft.com/office/drawing/2014/main" id="{1311D77F-99AD-A3B6-BB8F-1A93E2499F4E}"/>
              </a:ext>
            </a:extLst>
          </p:cNvPr>
          <p:cNvSpPr txBox="1"/>
          <p:nvPr/>
        </p:nvSpPr>
        <p:spPr>
          <a:xfrm>
            <a:off x="4390310" y="-8797387"/>
            <a:ext cx="7183280" cy="1569660"/>
          </a:xfrm>
          <a:prstGeom prst="rect">
            <a:avLst/>
          </a:prstGeom>
          <a:noFill/>
        </p:spPr>
        <p:txBody>
          <a:bodyPr wrap="square" rtlCol="0">
            <a:spAutoFit/>
          </a:bodyPr>
          <a:lstStyle/>
          <a:p>
            <a:r>
              <a:rPr lang="en-US" sz="2400" b="1" dirty="0">
                <a:solidFill>
                  <a:schemeClr val="bg1"/>
                </a:solidFill>
              </a:rPr>
              <a:t>- </a:t>
            </a:r>
            <a:r>
              <a:rPr lang="vi-VN" sz="2400" b="1" dirty="0">
                <a:solidFill>
                  <a:schemeClr val="bg1"/>
                </a:solidFill>
              </a:rPr>
              <a:t>AGI (Artificial General Intelligence): Đây là mục tiêu xa hơn của AI 3.0, nơi máy móc có khả năng thực hiện bất kỳ nhiệm vụ trí tuệ nào như con người</a:t>
            </a:r>
            <a:endParaRPr lang="en-US" sz="2400" b="1" dirty="0">
              <a:solidFill>
                <a:schemeClr val="bg1"/>
              </a:solidFill>
            </a:endParaRPr>
          </a:p>
        </p:txBody>
      </p:sp>
      <p:pic>
        <p:nvPicPr>
          <p:cNvPr id="21" name="Picture 20" descr="A robot holding a tablet&#10;&#10;Description automatically generated">
            <a:extLst>
              <a:ext uri="{FF2B5EF4-FFF2-40B4-BE49-F238E27FC236}">
                <a16:creationId xmlns:a16="http://schemas.microsoft.com/office/drawing/2014/main" id="{30AFBF5F-45F2-1145-F903-F156AEA509C9}"/>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7249430">
            <a:off x="-2051721" y="679087"/>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22" name="Picture 21" descr="A robot touching a blue planet&#10;&#10;Description automatically generated">
            <a:extLst>
              <a:ext uri="{FF2B5EF4-FFF2-40B4-BE49-F238E27FC236}">
                <a16:creationId xmlns:a16="http://schemas.microsoft.com/office/drawing/2014/main" id="{B73F7E96-8144-0E31-4A37-3450AED02E58}"/>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7249430">
            <a:off x="403373" y="411528"/>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23" name="Picture 22" descr="A robot hand touching a globe&#10;&#10;Description automatically generated">
            <a:extLst>
              <a:ext uri="{FF2B5EF4-FFF2-40B4-BE49-F238E27FC236}">
                <a16:creationId xmlns:a16="http://schemas.microsoft.com/office/drawing/2014/main" id="{B19B1826-A197-3DCE-237E-9A65DA33DC9D}"/>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7249430">
            <a:off x="-1684136" y="3907781"/>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26" name="Picture 25" descr="A robot hand holding a globe&#10;&#10;Description automatically generated">
            <a:extLst>
              <a:ext uri="{FF2B5EF4-FFF2-40B4-BE49-F238E27FC236}">
                <a16:creationId xmlns:a16="http://schemas.microsoft.com/office/drawing/2014/main" id="{A545C843-F4CF-12A6-5C4F-DECB129EAAE9}"/>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7249430">
            <a:off x="-267200" y="4441685"/>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27" name="Picture 26" descr="A robot hand pointing at a scale&#10;&#10;Description automatically generated">
            <a:extLst>
              <a:ext uri="{FF2B5EF4-FFF2-40B4-BE49-F238E27FC236}">
                <a16:creationId xmlns:a16="http://schemas.microsoft.com/office/drawing/2014/main" id="{9403A2A4-C299-019C-7844-4974C344ADCA}"/>
              </a:ext>
            </a:extLst>
          </p:cNvPr>
          <p:cNvPicPr>
            <a:picLocks noChangeAspect="1"/>
          </p:cNvPicPr>
          <p:nvPr/>
        </p:nvPicPr>
        <p:blipFill>
          <a:blip r:embed="rId9" cstate="print">
            <a:extLst>
              <a:ext uri="{28A0092B-C50C-407E-A947-70E740481C1C}">
                <a14:useLocalDpi xmlns:a14="http://schemas.microsoft.com/office/drawing/2010/main" val="0"/>
              </a:ext>
            </a:extLst>
          </a:blip>
          <a:srcRect l="19486" t="13471" r="28251" b="20449"/>
          <a:stretch>
            <a:fillRect/>
          </a:stretch>
        </p:blipFill>
        <p:spPr>
          <a:xfrm rot="7249430">
            <a:off x="1837453" y="2046344"/>
            <a:ext cx="3152451" cy="252821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28" name="Picture 27" descr="A robot hands touching a screen&#10;&#10;Description automatically generated">
            <a:extLst>
              <a:ext uri="{FF2B5EF4-FFF2-40B4-BE49-F238E27FC236}">
                <a16:creationId xmlns:a16="http://schemas.microsoft.com/office/drawing/2014/main" id="{66126A79-D3BF-B2B2-B764-91DB1FF6A366}"/>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7249430">
            <a:off x="-3238728" y="2669163"/>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30" name="TextBox 29">
            <a:extLst>
              <a:ext uri="{FF2B5EF4-FFF2-40B4-BE49-F238E27FC236}">
                <a16:creationId xmlns:a16="http://schemas.microsoft.com/office/drawing/2014/main" id="{588AF4BD-11BB-98AF-2702-C4D2C160967B}"/>
              </a:ext>
            </a:extLst>
          </p:cNvPr>
          <p:cNvSpPr txBox="1"/>
          <p:nvPr/>
        </p:nvSpPr>
        <p:spPr>
          <a:xfrm>
            <a:off x="4626768" y="206808"/>
            <a:ext cx="7318488" cy="1200329"/>
          </a:xfrm>
          <a:prstGeom prst="rect">
            <a:avLst/>
          </a:prstGeom>
          <a:noFill/>
        </p:spPr>
        <p:txBody>
          <a:bodyPr wrap="square" rtlCol="0">
            <a:spAutoFit/>
          </a:bodyPr>
          <a:lstStyle/>
          <a:p>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Lớp</a:t>
            </a:r>
            <a:r>
              <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 </a:t>
            </a:r>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Cấu</a:t>
            </a:r>
            <a:r>
              <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 </a:t>
            </a:r>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trúc</a:t>
            </a:r>
            <a:endPar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C137BE56-BBF0-12B6-442D-CD6DF0CCDD68}"/>
              </a:ext>
            </a:extLst>
          </p:cNvPr>
          <p:cNvGrpSpPr/>
          <p:nvPr/>
        </p:nvGrpSpPr>
        <p:grpSpPr>
          <a:xfrm>
            <a:off x="4568712" y="1624005"/>
            <a:ext cx="7202374" cy="4762952"/>
            <a:chOff x="4568712" y="1624005"/>
            <a:chExt cx="7202374" cy="4762952"/>
          </a:xfrm>
        </p:grpSpPr>
        <p:sp>
          <p:nvSpPr>
            <p:cNvPr id="19" name="Rectangle: Rounded Corners 18">
              <a:extLst>
                <a:ext uri="{FF2B5EF4-FFF2-40B4-BE49-F238E27FC236}">
                  <a16:creationId xmlns:a16="http://schemas.microsoft.com/office/drawing/2014/main" id="{D0B00035-5CE2-50FE-644B-330C30A4DBAC}"/>
                </a:ext>
              </a:extLst>
            </p:cNvPr>
            <p:cNvSpPr/>
            <p:nvPr/>
          </p:nvSpPr>
          <p:spPr>
            <a:xfrm>
              <a:off x="4568712" y="1624005"/>
              <a:ext cx="7202374" cy="47629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B052E23-2A27-277B-99DF-AEA74A39326D}"/>
                </a:ext>
              </a:extLst>
            </p:cNvPr>
            <p:cNvSpPr txBox="1"/>
            <p:nvPr/>
          </p:nvSpPr>
          <p:spPr>
            <a:xfrm>
              <a:off x="5197037" y="1741579"/>
              <a:ext cx="6486404" cy="954107"/>
            </a:xfrm>
            <a:prstGeom prst="rect">
              <a:avLst/>
            </a:prstGeom>
            <a:noFill/>
          </p:spPr>
          <p:txBody>
            <a:bodyPr wrap="square" rtlCol="0">
              <a:spAutoFit/>
            </a:bodyPr>
            <a:lstStyle/>
            <a:p>
              <a:r>
                <a:rPr lang="en-US" sz="2800" b="1" dirty="0"/>
                <a:t>Class </a:t>
              </a:r>
              <a:r>
                <a:rPr lang="en-US" sz="2800" b="1" dirty="0" err="1"/>
                <a:t>BaiDo</a:t>
              </a:r>
              <a:r>
                <a:rPr lang="en-US" sz="2800" b="1" dirty="0"/>
                <a:t> – </a:t>
              </a:r>
              <a:r>
                <a:rPr lang="en-US" sz="2800" b="1" dirty="0" err="1"/>
                <a:t>kế</a:t>
              </a:r>
              <a:r>
                <a:rPr lang="en-US" sz="2800" b="1" dirty="0"/>
                <a:t> </a:t>
              </a:r>
              <a:r>
                <a:rPr lang="en-US" sz="2800" b="1" dirty="0" err="1"/>
                <a:t>thừa</a:t>
              </a:r>
              <a:r>
                <a:rPr lang="en-US" sz="2800" b="1" dirty="0"/>
                <a:t> </a:t>
              </a:r>
              <a:r>
                <a:rPr lang="en-US" sz="2800" b="1" dirty="0" err="1"/>
                <a:t>BaiDoCoBan</a:t>
              </a:r>
              <a:r>
                <a:rPr lang="en-US" sz="2800" b="1" dirty="0"/>
                <a:t>, </a:t>
              </a:r>
              <a:r>
                <a:rPr lang="en-US" sz="2800" b="1" dirty="0" err="1"/>
                <a:t>triển</a:t>
              </a:r>
              <a:r>
                <a:rPr lang="en-US" sz="2800" b="1" dirty="0"/>
                <a:t> </a:t>
              </a:r>
              <a:r>
                <a:rPr lang="en-US" sz="2800" b="1" dirty="0" err="1"/>
                <a:t>khai</a:t>
              </a:r>
              <a:r>
                <a:rPr lang="en-US" sz="2800" b="1" dirty="0"/>
                <a:t> menu</a:t>
              </a:r>
            </a:p>
          </p:txBody>
        </p:sp>
      </p:grpSp>
      <p:pic>
        <p:nvPicPr>
          <p:cNvPr id="8" name="Picture 7">
            <a:extLst>
              <a:ext uri="{FF2B5EF4-FFF2-40B4-BE49-F238E27FC236}">
                <a16:creationId xmlns:a16="http://schemas.microsoft.com/office/drawing/2014/main" id="{8B75BF1F-2266-8D36-1DD7-BB31A6319750}"/>
              </a:ext>
            </a:extLst>
          </p:cNvPr>
          <p:cNvPicPr>
            <a:picLocks noChangeAspect="1"/>
          </p:cNvPicPr>
          <p:nvPr/>
        </p:nvPicPr>
        <p:blipFill>
          <a:blip r:embed="rId11"/>
          <a:stretch>
            <a:fillRect/>
          </a:stretch>
        </p:blipFill>
        <p:spPr>
          <a:xfrm>
            <a:off x="4952405" y="2912554"/>
            <a:ext cx="6486405" cy="30736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E8329038-B7A3-04CE-2308-FCE169AE0966}"/>
              </a:ext>
            </a:extLst>
          </p:cNvPr>
          <p:cNvSpPr txBox="1"/>
          <p:nvPr/>
        </p:nvSpPr>
        <p:spPr>
          <a:xfrm>
            <a:off x="4185752" y="-1527462"/>
            <a:ext cx="9753600" cy="1015663"/>
          </a:xfrm>
          <a:prstGeom prst="rect">
            <a:avLst/>
          </a:prstGeom>
          <a:noFill/>
        </p:spPr>
        <p:txBody>
          <a:bodyPr wrap="square" rtlCol="0">
            <a:spAutoFit/>
          </a:bodyPr>
          <a:lstStyle/>
          <a:p>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Lưu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đồ</a:t>
            </a:r>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thuật</a:t>
            </a:r>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toán</a:t>
            </a:r>
            <a:endPar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995959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CD3D0AAC-AE80-D929-7EF4-D26498542344}"/>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57" y="40555"/>
            <a:ext cx="853724" cy="496474"/>
          </a:xfrm>
          <a:prstGeom prst="rect">
            <a:avLst/>
          </a:prstGeom>
        </p:spPr>
      </p:pic>
      <p:sp>
        <p:nvSpPr>
          <p:cNvPr id="25" name="TextBox 24"/>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5E29BDA6-6A3A-C31B-290E-9CD83282F394}"/>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29" name="TextBox 28">
            <a:extLst>
              <a:ext uri="{FF2B5EF4-FFF2-40B4-BE49-F238E27FC236}">
                <a16:creationId xmlns:a16="http://schemas.microsoft.com/office/drawing/2014/main" id="{8E232DDE-4F15-8153-A0BE-440D5983DB5C}"/>
              </a:ext>
            </a:extLst>
          </p:cNvPr>
          <p:cNvSpPr txBox="1"/>
          <p:nvPr/>
        </p:nvSpPr>
        <p:spPr>
          <a:xfrm>
            <a:off x="4185752" y="2768769"/>
            <a:ext cx="9753600" cy="1015663"/>
          </a:xfrm>
          <a:prstGeom prst="rect">
            <a:avLst/>
          </a:prstGeom>
          <a:noFill/>
        </p:spPr>
        <p:txBody>
          <a:bodyPr wrap="square" rtlCol="0">
            <a:spAutoFit/>
          </a:bodyPr>
          <a:lstStyle/>
          <a:p>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Lưu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đồ</a:t>
            </a:r>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thuật</a:t>
            </a:r>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toán</a:t>
            </a:r>
            <a:endPar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pic>
        <p:nvPicPr>
          <p:cNvPr id="31" name="Picture 30" descr="A robot holding a tablet&#10;&#10;Description automatically generated">
            <a:extLst>
              <a:ext uri="{FF2B5EF4-FFF2-40B4-BE49-F238E27FC236}">
                <a16:creationId xmlns:a16="http://schemas.microsoft.com/office/drawing/2014/main" id="{1BCCBCDF-07D9-5C67-6C29-C27787C764F3}"/>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3347" t="80" r="41462" b="4271"/>
          <a:stretch>
            <a:fillRect/>
          </a:stretch>
        </p:blipFill>
        <p:spPr>
          <a:xfrm rot="3618039">
            <a:off x="-3236584" y="2412224"/>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2" name="Picture 31" descr="A robot touching a blue planet&#10;&#10;Description automatically generated">
            <a:extLst>
              <a:ext uri="{FF2B5EF4-FFF2-40B4-BE49-F238E27FC236}">
                <a16:creationId xmlns:a16="http://schemas.microsoft.com/office/drawing/2014/main" id="{7EECE082-5C9A-DBF6-F2A3-E2521FB97DA7}"/>
              </a:ext>
            </a:extLst>
          </p:cNvPr>
          <p:cNvPicPr>
            <a:picLocks noChangeAspect="1"/>
          </p:cNvPicPr>
          <p:nvPr/>
        </p:nvPicPr>
        <p:blipFill>
          <a:blip r:embed="rId7" cstate="print">
            <a:grayscl/>
            <a:extLst>
              <a:ext uri="{28A0092B-C50C-407E-A947-70E740481C1C}">
                <a14:useLocalDpi xmlns:a14="http://schemas.microsoft.com/office/drawing/2010/main" val="0"/>
              </a:ext>
            </a:extLst>
          </a:blip>
          <a:srcRect l="51708" t="4674" r="26223" b="3047"/>
          <a:stretch>
            <a:fillRect/>
          </a:stretch>
        </p:blipFill>
        <p:spPr>
          <a:xfrm rot="3618039">
            <a:off x="-1648673" y="391201"/>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3" name="Picture 32" descr="A robot hand touching a globe&#10;&#10;Description automatically generated">
            <a:extLst>
              <a:ext uri="{FF2B5EF4-FFF2-40B4-BE49-F238E27FC236}">
                <a16:creationId xmlns:a16="http://schemas.microsoft.com/office/drawing/2014/main" id="{1C3962BC-6D65-2CA6-E2F3-73C1E5B661DF}"/>
              </a:ext>
            </a:extLst>
          </p:cNvPr>
          <p:cNvPicPr>
            <a:picLocks noChangeAspect="1"/>
          </p:cNvPicPr>
          <p:nvPr/>
        </p:nvPicPr>
        <p:blipFill>
          <a:blip r:embed="rId8">
            <a:grayscl/>
            <a:extLst>
              <a:ext uri="{28A0092B-C50C-407E-A947-70E740481C1C}">
                <a14:useLocalDpi xmlns:a14="http://schemas.microsoft.com/office/drawing/2010/main" val="0"/>
              </a:ext>
            </a:extLst>
          </a:blip>
          <a:srcRect l="20759" t="5324" r="51639" b="4514"/>
          <a:stretch>
            <a:fillRect/>
          </a:stretch>
        </p:blipFill>
        <p:spPr>
          <a:xfrm rot="3618039">
            <a:off x="367117" y="3927722"/>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4" name="Picture 33" descr="A robot hand holding a globe&#10;&#10;Description automatically generated">
            <a:extLst>
              <a:ext uri="{FF2B5EF4-FFF2-40B4-BE49-F238E27FC236}">
                <a16:creationId xmlns:a16="http://schemas.microsoft.com/office/drawing/2014/main" id="{730B641E-D3DD-928D-90F3-1F2FDF39BDAC}"/>
              </a:ext>
            </a:extLst>
          </p:cNvPr>
          <p:cNvPicPr>
            <a:picLocks noChangeAspect="1"/>
          </p:cNvPicPr>
          <p:nvPr/>
        </p:nvPicPr>
        <p:blipFill>
          <a:blip r:embed="rId9" cstate="print">
            <a:extLst>
              <a:ext uri="{28A0092B-C50C-407E-A947-70E740481C1C}">
                <a14:useLocalDpi xmlns:a14="http://schemas.microsoft.com/office/drawing/2010/main" val="0"/>
              </a:ext>
            </a:extLst>
          </a:blip>
          <a:srcRect t="11872" r="43094" b="6427"/>
          <a:stretch>
            <a:fillRect/>
          </a:stretch>
        </p:blipFill>
        <p:spPr>
          <a:xfrm rot="3618039">
            <a:off x="1727944" y="2447269"/>
            <a:ext cx="3048309" cy="2446738"/>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35" name="Picture 34" descr="A robot hand pointing at a scale&#10;&#10;Description automatically generated">
            <a:extLst>
              <a:ext uri="{FF2B5EF4-FFF2-40B4-BE49-F238E27FC236}">
                <a16:creationId xmlns:a16="http://schemas.microsoft.com/office/drawing/2014/main" id="{DEABE844-D36E-6DE2-590F-67B6E9940B31}"/>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19486" t="13471" r="28251" b="20449"/>
          <a:stretch>
            <a:fillRect/>
          </a:stretch>
        </p:blipFill>
        <p:spPr>
          <a:xfrm rot="3618039">
            <a:off x="-229489" y="696513"/>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36" name="Picture 35" descr="A robot hands touching a screen&#10;&#10;Description automatically generated">
            <a:extLst>
              <a:ext uri="{FF2B5EF4-FFF2-40B4-BE49-F238E27FC236}">
                <a16:creationId xmlns:a16="http://schemas.microsoft.com/office/drawing/2014/main" id="{13E0796A-496D-D2D7-1CF0-4004FE851B84}"/>
              </a:ext>
            </a:extLst>
          </p:cNvPr>
          <p:cNvPicPr>
            <a:picLocks noChangeAspect="1"/>
          </p:cNvPicPr>
          <p:nvPr/>
        </p:nvPicPr>
        <p:blipFill>
          <a:blip r:embed="rId11" cstate="print">
            <a:grayscl/>
            <a:extLst>
              <a:ext uri="{28A0092B-C50C-407E-A947-70E740481C1C}">
                <a14:useLocalDpi xmlns:a14="http://schemas.microsoft.com/office/drawing/2010/main" val="0"/>
              </a:ext>
            </a:extLst>
          </a:blip>
          <a:srcRect l="9315" t="82" r="23015" b="1902"/>
          <a:stretch>
            <a:fillRect/>
          </a:stretch>
        </p:blipFill>
        <p:spPr>
          <a:xfrm rot="3618039">
            <a:off x="-2087532" y="4424445"/>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pic>
        <p:nvPicPr>
          <p:cNvPr id="27" name="Picture 26" descr="A diagram of a flowchart&#10;&#10;AI-generated content may be incorrect.">
            <a:extLst>
              <a:ext uri="{FF2B5EF4-FFF2-40B4-BE49-F238E27FC236}">
                <a16:creationId xmlns:a16="http://schemas.microsoft.com/office/drawing/2014/main" id="{127B872C-E799-C069-334A-B6F82A2D8E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57273" y="1293326"/>
            <a:ext cx="10921937" cy="51579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5488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BE00-C220-A875-6958-0EAF68B4F8CC}"/>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8B88E453-1C0D-7DAE-801F-5086B652D1A4}"/>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EF3E223F-6199-C3F8-D780-D21A64EF0E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D4BF8C32-62FA-7DB4-67D8-DF658C30658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4FED7DA8-1363-39F3-899D-7D08234D951C}"/>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9797B524-D5A2-A584-D350-63655B04BC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EF0721DF-D665-F8AC-353B-7EA61D113CC7}"/>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D0678B4C-3A8D-873A-7B3A-1A42D36766AB}"/>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29" name="TextBox 28">
            <a:extLst>
              <a:ext uri="{FF2B5EF4-FFF2-40B4-BE49-F238E27FC236}">
                <a16:creationId xmlns:a16="http://schemas.microsoft.com/office/drawing/2014/main" id="{CAF8D966-26E1-E75B-3DEF-3304544E886E}"/>
              </a:ext>
            </a:extLst>
          </p:cNvPr>
          <p:cNvSpPr txBox="1"/>
          <p:nvPr/>
        </p:nvSpPr>
        <p:spPr>
          <a:xfrm>
            <a:off x="2325131" y="158775"/>
            <a:ext cx="9753600" cy="1015663"/>
          </a:xfrm>
          <a:prstGeom prst="rect">
            <a:avLst/>
          </a:prstGeom>
          <a:noFill/>
        </p:spPr>
        <p:txBody>
          <a:bodyPr wrap="square" rtlCol="0">
            <a:spAutoFit/>
          </a:bodyPr>
          <a:lstStyle/>
          <a:p>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Lưu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đồ</a:t>
            </a:r>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thuật</a:t>
            </a:r>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toán</a:t>
            </a:r>
            <a:endPar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pic>
        <p:nvPicPr>
          <p:cNvPr id="31" name="Picture 30" descr="A robot holding a tablet&#10;&#10;Description automatically generated">
            <a:extLst>
              <a:ext uri="{FF2B5EF4-FFF2-40B4-BE49-F238E27FC236}">
                <a16:creationId xmlns:a16="http://schemas.microsoft.com/office/drawing/2014/main" id="{0EE5CC39-4017-7E7D-D8B8-DB3C16D83028}"/>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3347" t="80" r="41462" b="4271"/>
          <a:stretch>
            <a:fillRect/>
          </a:stretch>
        </p:blipFill>
        <p:spPr>
          <a:xfrm rot="3618039">
            <a:off x="-8113387" y="2412224"/>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2" name="Picture 31" descr="A robot touching a blue planet&#10;&#10;Description automatically generated">
            <a:extLst>
              <a:ext uri="{FF2B5EF4-FFF2-40B4-BE49-F238E27FC236}">
                <a16:creationId xmlns:a16="http://schemas.microsoft.com/office/drawing/2014/main" id="{0DE942D2-8965-2AAD-A816-F5F56B1F119F}"/>
              </a:ext>
            </a:extLst>
          </p:cNvPr>
          <p:cNvPicPr>
            <a:picLocks noChangeAspect="1"/>
          </p:cNvPicPr>
          <p:nvPr/>
        </p:nvPicPr>
        <p:blipFill>
          <a:blip r:embed="rId7" cstate="print">
            <a:grayscl/>
            <a:extLst>
              <a:ext uri="{28A0092B-C50C-407E-A947-70E740481C1C}">
                <a14:useLocalDpi xmlns:a14="http://schemas.microsoft.com/office/drawing/2010/main" val="0"/>
              </a:ext>
            </a:extLst>
          </a:blip>
          <a:srcRect l="51708" t="4674" r="26223" b="3047"/>
          <a:stretch>
            <a:fillRect/>
          </a:stretch>
        </p:blipFill>
        <p:spPr>
          <a:xfrm rot="3618039">
            <a:off x="-6525476" y="391201"/>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3" name="Picture 32" descr="A robot hand touching a globe&#10;&#10;Description automatically generated">
            <a:extLst>
              <a:ext uri="{FF2B5EF4-FFF2-40B4-BE49-F238E27FC236}">
                <a16:creationId xmlns:a16="http://schemas.microsoft.com/office/drawing/2014/main" id="{800855AC-A4AE-1095-55E7-F6E04AB2BF15}"/>
              </a:ext>
            </a:extLst>
          </p:cNvPr>
          <p:cNvPicPr>
            <a:picLocks noChangeAspect="1"/>
          </p:cNvPicPr>
          <p:nvPr/>
        </p:nvPicPr>
        <p:blipFill>
          <a:blip r:embed="rId8">
            <a:grayscl/>
            <a:extLst>
              <a:ext uri="{28A0092B-C50C-407E-A947-70E740481C1C}">
                <a14:useLocalDpi xmlns:a14="http://schemas.microsoft.com/office/drawing/2010/main" val="0"/>
              </a:ext>
            </a:extLst>
          </a:blip>
          <a:srcRect l="20759" t="5324" r="51639" b="4514"/>
          <a:stretch>
            <a:fillRect/>
          </a:stretch>
        </p:blipFill>
        <p:spPr>
          <a:xfrm rot="3618039">
            <a:off x="-4509686" y="3927722"/>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4" name="Picture 33" descr="A robot hand holding a globe&#10;&#10;Description automatically generated">
            <a:extLst>
              <a:ext uri="{FF2B5EF4-FFF2-40B4-BE49-F238E27FC236}">
                <a16:creationId xmlns:a16="http://schemas.microsoft.com/office/drawing/2014/main" id="{18C1E1F3-0715-F901-50C1-23259992CDF4}"/>
              </a:ext>
            </a:extLst>
          </p:cNvPr>
          <p:cNvPicPr>
            <a:picLocks noChangeAspect="1"/>
          </p:cNvPicPr>
          <p:nvPr/>
        </p:nvPicPr>
        <p:blipFill>
          <a:blip r:embed="rId9" cstate="print">
            <a:extLst>
              <a:ext uri="{28A0092B-C50C-407E-A947-70E740481C1C}">
                <a14:useLocalDpi xmlns:a14="http://schemas.microsoft.com/office/drawing/2010/main" val="0"/>
              </a:ext>
            </a:extLst>
          </a:blip>
          <a:srcRect t="11872" r="43094" b="6427"/>
          <a:stretch>
            <a:fillRect/>
          </a:stretch>
        </p:blipFill>
        <p:spPr>
          <a:xfrm rot="3618039">
            <a:off x="-3148859" y="2447269"/>
            <a:ext cx="3048309" cy="2446738"/>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35" name="Picture 34" descr="A robot hand pointing at a scale&#10;&#10;Description automatically generated">
            <a:extLst>
              <a:ext uri="{FF2B5EF4-FFF2-40B4-BE49-F238E27FC236}">
                <a16:creationId xmlns:a16="http://schemas.microsoft.com/office/drawing/2014/main" id="{CFDD5D68-8443-202D-E8CE-D3388BCCD9E3}"/>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19486" t="13471" r="28251" b="20449"/>
          <a:stretch>
            <a:fillRect/>
          </a:stretch>
        </p:blipFill>
        <p:spPr>
          <a:xfrm rot="3618039">
            <a:off x="-5106292" y="696513"/>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36" name="Picture 35" descr="A robot hands touching a screen&#10;&#10;Description automatically generated">
            <a:extLst>
              <a:ext uri="{FF2B5EF4-FFF2-40B4-BE49-F238E27FC236}">
                <a16:creationId xmlns:a16="http://schemas.microsoft.com/office/drawing/2014/main" id="{60742514-722F-CB3D-C00B-2CDD94089710}"/>
              </a:ext>
            </a:extLst>
          </p:cNvPr>
          <p:cNvPicPr>
            <a:picLocks noChangeAspect="1"/>
          </p:cNvPicPr>
          <p:nvPr/>
        </p:nvPicPr>
        <p:blipFill>
          <a:blip r:embed="rId11" cstate="print">
            <a:grayscl/>
            <a:extLst>
              <a:ext uri="{28A0092B-C50C-407E-A947-70E740481C1C}">
                <a14:useLocalDpi xmlns:a14="http://schemas.microsoft.com/office/drawing/2010/main" val="0"/>
              </a:ext>
            </a:extLst>
          </a:blip>
          <a:srcRect l="9315" t="82" r="23015" b="1902"/>
          <a:stretch>
            <a:fillRect/>
          </a:stretch>
        </p:blipFill>
        <p:spPr>
          <a:xfrm rot="3618039">
            <a:off x="-6964335" y="4424445"/>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pic>
        <p:nvPicPr>
          <p:cNvPr id="10" name="Picture 9" descr="A diagram of a flowchart&#10;&#10;AI-generated content may be incorrect.">
            <a:extLst>
              <a:ext uri="{FF2B5EF4-FFF2-40B4-BE49-F238E27FC236}">
                <a16:creationId xmlns:a16="http://schemas.microsoft.com/office/drawing/2014/main" id="{F3C709CD-1D5D-6C79-DEBA-79956859E0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3034" y="1293326"/>
            <a:ext cx="10921937" cy="51579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diagram of a flowchart&#10;&#10;AI-generated content may be incorrect.">
            <a:extLst>
              <a:ext uri="{FF2B5EF4-FFF2-40B4-BE49-F238E27FC236}">
                <a16:creationId xmlns:a16="http://schemas.microsoft.com/office/drawing/2014/main" id="{DB5852D0-4395-5CE1-04C5-2BC80093B48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20407" y="1196923"/>
            <a:ext cx="10696575" cy="5383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1160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D49F5-2257-2F99-DF57-70FD9968338B}"/>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6C44900E-5FD4-CF5B-914A-AF6DF55B7002}"/>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26D950CA-EFB0-50ED-BA09-9513B8E1DC3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27FBD421-0618-6145-EED7-25A2138B1CF2}"/>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8A27BD18-0570-F64F-02E2-AE458434EE33}"/>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4FCAEE64-0A45-B3B8-55B7-264E91CBE9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C14D1930-2DA8-F6A3-5B2D-29960996075B}"/>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F00DE73E-136D-8968-7365-291D57BA5411}"/>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29" name="TextBox 28">
            <a:extLst>
              <a:ext uri="{FF2B5EF4-FFF2-40B4-BE49-F238E27FC236}">
                <a16:creationId xmlns:a16="http://schemas.microsoft.com/office/drawing/2014/main" id="{466A9B4C-6D56-05FB-5B96-ED90B6120998}"/>
              </a:ext>
            </a:extLst>
          </p:cNvPr>
          <p:cNvSpPr txBox="1"/>
          <p:nvPr/>
        </p:nvSpPr>
        <p:spPr>
          <a:xfrm>
            <a:off x="2325131" y="158775"/>
            <a:ext cx="9753600" cy="1015663"/>
          </a:xfrm>
          <a:prstGeom prst="rect">
            <a:avLst/>
          </a:prstGeom>
          <a:noFill/>
        </p:spPr>
        <p:txBody>
          <a:bodyPr wrap="square" rtlCol="0">
            <a:spAutoFit/>
          </a:bodyPr>
          <a:lstStyle/>
          <a:p>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Lưu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đồ</a:t>
            </a:r>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thuật</a:t>
            </a:r>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toán</a:t>
            </a:r>
            <a:endPar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pic>
        <p:nvPicPr>
          <p:cNvPr id="31" name="Picture 30" descr="A robot holding a tablet&#10;&#10;Description automatically generated">
            <a:extLst>
              <a:ext uri="{FF2B5EF4-FFF2-40B4-BE49-F238E27FC236}">
                <a16:creationId xmlns:a16="http://schemas.microsoft.com/office/drawing/2014/main" id="{8E829FAB-D61F-7747-6975-BA4CED3D85B0}"/>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3347" t="80" r="41462" b="4271"/>
          <a:stretch>
            <a:fillRect/>
          </a:stretch>
        </p:blipFill>
        <p:spPr>
          <a:xfrm rot="3618039">
            <a:off x="-8113387" y="2412224"/>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2" name="Picture 31" descr="A robot touching a blue planet&#10;&#10;Description automatically generated">
            <a:extLst>
              <a:ext uri="{FF2B5EF4-FFF2-40B4-BE49-F238E27FC236}">
                <a16:creationId xmlns:a16="http://schemas.microsoft.com/office/drawing/2014/main" id="{46B1571E-9D83-FC78-E0F2-9B0390703DC5}"/>
              </a:ext>
            </a:extLst>
          </p:cNvPr>
          <p:cNvPicPr>
            <a:picLocks noChangeAspect="1"/>
          </p:cNvPicPr>
          <p:nvPr/>
        </p:nvPicPr>
        <p:blipFill>
          <a:blip r:embed="rId7" cstate="print">
            <a:grayscl/>
            <a:extLst>
              <a:ext uri="{28A0092B-C50C-407E-A947-70E740481C1C}">
                <a14:useLocalDpi xmlns:a14="http://schemas.microsoft.com/office/drawing/2010/main" val="0"/>
              </a:ext>
            </a:extLst>
          </a:blip>
          <a:srcRect l="51708" t="4674" r="26223" b="3047"/>
          <a:stretch>
            <a:fillRect/>
          </a:stretch>
        </p:blipFill>
        <p:spPr>
          <a:xfrm rot="3618039">
            <a:off x="-6525476" y="391201"/>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3" name="Picture 32" descr="A robot hand touching a globe&#10;&#10;Description automatically generated">
            <a:extLst>
              <a:ext uri="{FF2B5EF4-FFF2-40B4-BE49-F238E27FC236}">
                <a16:creationId xmlns:a16="http://schemas.microsoft.com/office/drawing/2014/main" id="{9AE1F3A9-A69A-2DF5-61A5-A16393A24607}"/>
              </a:ext>
            </a:extLst>
          </p:cNvPr>
          <p:cNvPicPr>
            <a:picLocks noChangeAspect="1"/>
          </p:cNvPicPr>
          <p:nvPr/>
        </p:nvPicPr>
        <p:blipFill>
          <a:blip r:embed="rId8">
            <a:grayscl/>
            <a:extLst>
              <a:ext uri="{28A0092B-C50C-407E-A947-70E740481C1C}">
                <a14:useLocalDpi xmlns:a14="http://schemas.microsoft.com/office/drawing/2010/main" val="0"/>
              </a:ext>
            </a:extLst>
          </a:blip>
          <a:srcRect l="20759" t="5324" r="51639" b="4514"/>
          <a:stretch>
            <a:fillRect/>
          </a:stretch>
        </p:blipFill>
        <p:spPr>
          <a:xfrm rot="3618039">
            <a:off x="-4509686" y="3927722"/>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4" name="Picture 33" descr="A robot hand holding a globe&#10;&#10;Description automatically generated">
            <a:extLst>
              <a:ext uri="{FF2B5EF4-FFF2-40B4-BE49-F238E27FC236}">
                <a16:creationId xmlns:a16="http://schemas.microsoft.com/office/drawing/2014/main" id="{4A2ED3C9-DD56-D0D5-B604-BEADAD0F2E28}"/>
              </a:ext>
            </a:extLst>
          </p:cNvPr>
          <p:cNvPicPr>
            <a:picLocks noChangeAspect="1"/>
          </p:cNvPicPr>
          <p:nvPr/>
        </p:nvPicPr>
        <p:blipFill>
          <a:blip r:embed="rId9" cstate="print">
            <a:extLst>
              <a:ext uri="{28A0092B-C50C-407E-A947-70E740481C1C}">
                <a14:useLocalDpi xmlns:a14="http://schemas.microsoft.com/office/drawing/2010/main" val="0"/>
              </a:ext>
            </a:extLst>
          </a:blip>
          <a:srcRect t="11872" r="43094" b="6427"/>
          <a:stretch>
            <a:fillRect/>
          </a:stretch>
        </p:blipFill>
        <p:spPr>
          <a:xfrm rot="3618039">
            <a:off x="-3148859" y="2447269"/>
            <a:ext cx="3048309" cy="2446738"/>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35" name="Picture 34" descr="A robot hand pointing at a scale&#10;&#10;Description automatically generated">
            <a:extLst>
              <a:ext uri="{FF2B5EF4-FFF2-40B4-BE49-F238E27FC236}">
                <a16:creationId xmlns:a16="http://schemas.microsoft.com/office/drawing/2014/main" id="{2B14D479-7312-FB21-30FC-7025C7CE24C2}"/>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19486" t="13471" r="28251" b="20449"/>
          <a:stretch>
            <a:fillRect/>
          </a:stretch>
        </p:blipFill>
        <p:spPr>
          <a:xfrm rot="3618039">
            <a:off x="-5106292" y="696513"/>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36" name="Picture 35" descr="A robot hands touching a screen&#10;&#10;Description automatically generated">
            <a:extLst>
              <a:ext uri="{FF2B5EF4-FFF2-40B4-BE49-F238E27FC236}">
                <a16:creationId xmlns:a16="http://schemas.microsoft.com/office/drawing/2014/main" id="{A68B45AD-FEA4-7DFB-756B-04EC611EF0A1}"/>
              </a:ext>
            </a:extLst>
          </p:cNvPr>
          <p:cNvPicPr>
            <a:picLocks noChangeAspect="1"/>
          </p:cNvPicPr>
          <p:nvPr/>
        </p:nvPicPr>
        <p:blipFill>
          <a:blip r:embed="rId11" cstate="print">
            <a:grayscl/>
            <a:extLst>
              <a:ext uri="{28A0092B-C50C-407E-A947-70E740481C1C}">
                <a14:useLocalDpi xmlns:a14="http://schemas.microsoft.com/office/drawing/2010/main" val="0"/>
              </a:ext>
            </a:extLst>
          </a:blip>
          <a:srcRect l="9315" t="82" r="23015" b="1902"/>
          <a:stretch>
            <a:fillRect/>
          </a:stretch>
        </p:blipFill>
        <p:spPr>
          <a:xfrm rot="3618039">
            <a:off x="-6964335" y="4424445"/>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pic>
        <p:nvPicPr>
          <p:cNvPr id="10" name="Picture 9" descr="A diagram of a flowchart&#10;&#10;AI-generated content may be incorrect.">
            <a:extLst>
              <a:ext uri="{FF2B5EF4-FFF2-40B4-BE49-F238E27FC236}">
                <a16:creationId xmlns:a16="http://schemas.microsoft.com/office/drawing/2014/main" id="{30FE93A5-366F-D81D-3722-8BF7182B0A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586986" y="1293326"/>
            <a:ext cx="10921937" cy="51579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diagram of a flowchart&#10;&#10;AI-generated content may be incorrect.">
            <a:extLst>
              <a:ext uri="{FF2B5EF4-FFF2-40B4-BE49-F238E27FC236}">
                <a16:creationId xmlns:a16="http://schemas.microsoft.com/office/drawing/2014/main" id="{87D0591C-47CE-73E7-F20D-0ED4B628BD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7712" y="1196923"/>
            <a:ext cx="10696575" cy="5383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15589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EBFE5-1320-9541-236F-C4738A2F416D}"/>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4C55831A-6AB9-ED4D-1F08-AA1654E29810}"/>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E48FCAFC-6138-6D1F-616D-C1BCB024B70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4EADDEBE-485E-73BA-BE83-FBEB6A72D378}"/>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63DAA0CD-FC9A-4359-53D7-5F0FA2B3CE8D}"/>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358DFBEC-91C8-0634-95C7-23DD7ADBB5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9A63520D-8D8D-F7C1-CF39-1E32DEE7FFC6}"/>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95C6FFC7-B0AF-C8A9-8A18-FB0FDE4A60C2}"/>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29" name="TextBox 28">
            <a:extLst>
              <a:ext uri="{FF2B5EF4-FFF2-40B4-BE49-F238E27FC236}">
                <a16:creationId xmlns:a16="http://schemas.microsoft.com/office/drawing/2014/main" id="{2B183C6C-F531-F6BA-E091-180AE915E555}"/>
              </a:ext>
            </a:extLst>
          </p:cNvPr>
          <p:cNvSpPr txBox="1"/>
          <p:nvPr/>
        </p:nvSpPr>
        <p:spPr>
          <a:xfrm>
            <a:off x="4110386" y="2858431"/>
            <a:ext cx="9753600" cy="1015663"/>
          </a:xfrm>
          <a:prstGeom prst="rect">
            <a:avLst/>
          </a:prstGeom>
          <a:noFill/>
        </p:spPr>
        <p:txBody>
          <a:bodyPr wrap="square" rtlCol="0">
            <a:spAutoFit/>
          </a:bodyPr>
          <a:lstStyle/>
          <a:p>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Lưu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đồ</a:t>
            </a:r>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thuật</a:t>
            </a:r>
            <a:r>
              <a:rPr lang="en-US" sz="6000" b="1" dirty="0">
                <a:ln w="19050">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rPr>
              <a:t>toán</a:t>
            </a:r>
            <a:endPar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pic>
        <p:nvPicPr>
          <p:cNvPr id="10" name="Picture 9" descr="A diagram of a flowchart&#10;&#10;AI-generated content may be incorrect.">
            <a:extLst>
              <a:ext uri="{FF2B5EF4-FFF2-40B4-BE49-F238E27FC236}">
                <a16:creationId xmlns:a16="http://schemas.microsoft.com/office/drawing/2014/main" id="{590BFEE8-C6E8-6557-72D2-F6ABD0D0C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86986" y="1293326"/>
            <a:ext cx="10921937" cy="51579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diagram of a flowchart&#10;&#10;AI-generated content may be incorrect.">
            <a:extLst>
              <a:ext uri="{FF2B5EF4-FFF2-40B4-BE49-F238E27FC236}">
                <a16:creationId xmlns:a16="http://schemas.microsoft.com/office/drawing/2014/main" id="{F8ADF9C1-E8C7-9F0F-54ED-1C6CA11DD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99147" y="978755"/>
            <a:ext cx="10696575" cy="5383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robot holding a tablet&#10;&#10;Description automatically generated">
            <a:extLst>
              <a:ext uri="{FF2B5EF4-FFF2-40B4-BE49-F238E27FC236}">
                <a16:creationId xmlns:a16="http://schemas.microsoft.com/office/drawing/2014/main" id="{B9E002DA-2A8C-664E-FBF4-548AD7170D84}"/>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l="3347" t="80" r="41462" b="4271"/>
          <a:stretch>
            <a:fillRect/>
          </a:stretch>
        </p:blipFill>
        <p:spPr>
          <a:xfrm rot="3618039">
            <a:off x="-3236584" y="2412224"/>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9" name="Picture 8" descr="A robot touching a blue planet&#10;&#10;Description automatically generated">
            <a:extLst>
              <a:ext uri="{FF2B5EF4-FFF2-40B4-BE49-F238E27FC236}">
                <a16:creationId xmlns:a16="http://schemas.microsoft.com/office/drawing/2014/main" id="{E9BA5376-28D6-08AD-C247-E0AA18C07C14}"/>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51708" t="4674" r="26223" b="3047"/>
          <a:stretch>
            <a:fillRect/>
          </a:stretch>
        </p:blipFill>
        <p:spPr>
          <a:xfrm rot="3618039">
            <a:off x="-1648673" y="391201"/>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11" name="Picture 10" descr="A robot hand touching a globe&#10;&#10;Description automatically generated">
            <a:extLst>
              <a:ext uri="{FF2B5EF4-FFF2-40B4-BE49-F238E27FC236}">
                <a16:creationId xmlns:a16="http://schemas.microsoft.com/office/drawing/2014/main" id="{2470DC32-0E6E-9A83-A14F-E686E6DA1A69}"/>
              </a:ext>
            </a:extLst>
          </p:cNvPr>
          <p:cNvPicPr>
            <a:picLocks noChangeAspect="1"/>
          </p:cNvPicPr>
          <p:nvPr/>
        </p:nvPicPr>
        <p:blipFill>
          <a:blip r:embed="rId10">
            <a:grayscl/>
            <a:extLst>
              <a:ext uri="{28A0092B-C50C-407E-A947-70E740481C1C}">
                <a14:useLocalDpi xmlns:a14="http://schemas.microsoft.com/office/drawing/2010/main" val="0"/>
              </a:ext>
            </a:extLst>
          </a:blip>
          <a:srcRect l="20759" t="5324" r="51639" b="4514"/>
          <a:stretch>
            <a:fillRect/>
          </a:stretch>
        </p:blipFill>
        <p:spPr>
          <a:xfrm rot="3618039">
            <a:off x="367117" y="3927722"/>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12" name="Picture 11" descr="A robot hand holding a globe&#10;&#10;Description automatically generated">
            <a:extLst>
              <a:ext uri="{FF2B5EF4-FFF2-40B4-BE49-F238E27FC236}">
                <a16:creationId xmlns:a16="http://schemas.microsoft.com/office/drawing/2014/main" id="{F61A9C35-3019-A8D2-702F-9BE9AC826B23}"/>
              </a:ext>
            </a:extLst>
          </p:cNvPr>
          <p:cNvPicPr>
            <a:picLocks noChangeAspect="1"/>
          </p:cNvPicPr>
          <p:nvPr/>
        </p:nvPicPr>
        <p:blipFill>
          <a:blip r:embed="rId11" cstate="print">
            <a:extLst>
              <a:ext uri="{28A0092B-C50C-407E-A947-70E740481C1C}">
                <a14:useLocalDpi xmlns:a14="http://schemas.microsoft.com/office/drawing/2010/main" val="0"/>
              </a:ext>
            </a:extLst>
          </a:blip>
          <a:srcRect t="11872" r="43094" b="6427"/>
          <a:stretch>
            <a:fillRect/>
          </a:stretch>
        </p:blipFill>
        <p:spPr>
          <a:xfrm rot="3618039">
            <a:off x="1727944" y="2447269"/>
            <a:ext cx="3048309" cy="2446738"/>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13" name="Picture 12" descr="A robot hand pointing at a scale&#10;&#10;Description automatically generated">
            <a:extLst>
              <a:ext uri="{FF2B5EF4-FFF2-40B4-BE49-F238E27FC236}">
                <a16:creationId xmlns:a16="http://schemas.microsoft.com/office/drawing/2014/main" id="{D643E2DA-9B98-6134-860A-EFEA5863F43A}"/>
              </a:ext>
            </a:extLst>
          </p:cNvPr>
          <p:cNvPicPr>
            <a:picLocks noChangeAspect="1"/>
          </p:cNvPicPr>
          <p:nvPr/>
        </p:nvPicPr>
        <p:blipFill>
          <a:blip r:embed="rId12" cstate="print">
            <a:grayscl/>
            <a:extLst>
              <a:ext uri="{28A0092B-C50C-407E-A947-70E740481C1C}">
                <a14:useLocalDpi xmlns:a14="http://schemas.microsoft.com/office/drawing/2010/main" val="0"/>
              </a:ext>
            </a:extLst>
          </a:blip>
          <a:srcRect l="19486" t="13471" r="28251" b="20449"/>
          <a:stretch>
            <a:fillRect/>
          </a:stretch>
        </p:blipFill>
        <p:spPr>
          <a:xfrm rot="3618039">
            <a:off x="-229489" y="696513"/>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14" name="Picture 13" descr="A robot hands touching a screen&#10;&#10;Description automatically generated">
            <a:extLst>
              <a:ext uri="{FF2B5EF4-FFF2-40B4-BE49-F238E27FC236}">
                <a16:creationId xmlns:a16="http://schemas.microsoft.com/office/drawing/2014/main" id="{A80741D0-38AA-421A-3744-14A320D162FC}"/>
              </a:ext>
            </a:extLst>
          </p:cNvPr>
          <p:cNvPicPr>
            <a:picLocks noChangeAspect="1"/>
          </p:cNvPicPr>
          <p:nvPr/>
        </p:nvPicPr>
        <p:blipFill>
          <a:blip r:embed="rId13" cstate="print">
            <a:grayscl/>
            <a:extLst>
              <a:ext uri="{28A0092B-C50C-407E-A947-70E740481C1C}">
                <a14:useLocalDpi xmlns:a14="http://schemas.microsoft.com/office/drawing/2010/main" val="0"/>
              </a:ext>
            </a:extLst>
          </a:blip>
          <a:srcRect l="9315" t="82" r="23015" b="1902"/>
          <a:stretch>
            <a:fillRect/>
          </a:stretch>
        </p:blipFill>
        <p:spPr>
          <a:xfrm rot="3618039">
            <a:off x="-2087532" y="4424445"/>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15" name="TextBox 14">
            <a:extLst>
              <a:ext uri="{FF2B5EF4-FFF2-40B4-BE49-F238E27FC236}">
                <a16:creationId xmlns:a16="http://schemas.microsoft.com/office/drawing/2014/main" id="{72BE7B99-FA45-8329-8423-751D2A3CFE81}"/>
              </a:ext>
            </a:extLst>
          </p:cNvPr>
          <p:cNvSpPr txBox="1"/>
          <p:nvPr/>
        </p:nvSpPr>
        <p:spPr>
          <a:xfrm>
            <a:off x="4423087" y="-6712862"/>
            <a:ext cx="12817018" cy="769441"/>
          </a:xfrm>
          <a:prstGeom prst="rect">
            <a:avLst/>
          </a:prstGeom>
          <a:noFill/>
        </p:spPr>
        <p:txBody>
          <a:bodyPr wrap="square" rtlCol="0">
            <a:spAutoFit/>
          </a:bodyPr>
          <a:lstStyle/>
          <a:p>
            <a:r>
              <a:rPr lang="en-US" sz="4400" b="1" dirty="0">
                <a:ln>
                  <a:solidFill>
                    <a:schemeClr val="tx1"/>
                  </a:solidFill>
                </a:ln>
                <a:solidFill>
                  <a:schemeClr val="bg1"/>
                </a:solidFill>
                <a:latin typeface="Verdana" panose="020B0604030504040204" pitchFamily="34" charset="0"/>
                <a:ea typeface="Verdana" panose="020B0604030504040204" pitchFamily="34" charset="0"/>
              </a:rPr>
              <a:t>Các </a:t>
            </a:r>
            <a:r>
              <a:rPr lang="en-US" sz="4400" b="1" dirty="0" err="1">
                <a:ln>
                  <a:solidFill>
                    <a:schemeClr val="tx1"/>
                  </a:solidFill>
                </a:ln>
                <a:solidFill>
                  <a:schemeClr val="bg1"/>
                </a:solidFill>
                <a:latin typeface="Verdana" panose="020B0604030504040204" pitchFamily="34" charset="0"/>
                <a:ea typeface="Verdana" panose="020B0604030504040204" pitchFamily="34" charset="0"/>
              </a:rPr>
              <a:t>chức</a:t>
            </a:r>
            <a:r>
              <a:rPr lang="en-US" sz="4400" b="1" dirty="0">
                <a:ln>
                  <a:solidFill>
                    <a:schemeClr val="tx1"/>
                  </a:solidFill>
                </a:ln>
                <a:solidFill>
                  <a:schemeClr val="bg1"/>
                </a:solidFill>
                <a:latin typeface="Verdana" panose="020B0604030504040204" pitchFamily="34" charset="0"/>
                <a:ea typeface="Verdana" panose="020B0604030504040204" pitchFamily="34" charset="0"/>
              </a:rPr>
              <a:t> </a:t>
            </a:r>
            <a:r>
              <a:rPr lang="en-US" sz="4400" b="1" dirty="0" err="1">
                <a:ln>
                  <a:solidFill>
                    <a:schemeClr val="tx1"/>
                  </a:solidFill>
                </a:ln>
                <a:solidFill>
                  <a:schemeClr val="bg1"/>
                </a:solidFill>
                <a:latin typeface="Verdana" panose="020B0604030504040204" pitchFamily="34" charset="0"/>
                <a:ea typeface="Verdana" panose="020B0604030504040204" pitchFamily="34" charset="0"/>
              </a:rPr>
              <a:t>năng</a:t>
            </a:r>
            <a:r>
              <a:rPr lang="en-US" sz="4400" b="1" dirty="0">
                <a:ln>
                  <a:solidFill>
                    <a:schemeClr val="tx1"/>
                  </a:solidFill>
                </a:ln>
                <a:solidFill>
                  <a:schemeClr val="bg1"/>
                </a:solidFill>
                <a:latin typeface="Verdana" panose="020B0604030504040204" pitchFamily="34" charset="0"/>
                <a:ea typeface="Verdana" panose="020B0604030504040204" pitchFamily="34" charset="0"/>
              </a:rPr>
              <a:t> </a:t>
            </a:r>
            <a:r>
              <a:rPr lang="en-US" sz="4400" b="1" dirty="0" err="1">
                <a:ln>
                  <a:solidFill>
                    <a:schemeClr val="tx1"/>
                  </a:solidFill>
                </a:ln>
                <a:solidFill>
                  <a:schemeClr val="bg1"/>
                </a:solidFill>
                <a:latin typeface="Verdana" panose="020B0604030504040204" pitchFamily="34" charset="0"/>
                <a:ea typeface="Verdana" panose="020B0604030504040204" pitchFamily="34" charset="0"/>
              </a:rPr>
              <a:t>tiêu</a:t>
            </a:r>
            <a:r>
              <a:rPr lang="en-US" sz="4400" b="1" dirty="0">
                <a:ln>
                  <a:solidFill>
                    <a:schemeClr val="tx1"/>
                  </a:solidFill>
                </a:ln>
                <a:solidFill>
                  <a:schemeClr val="bg1"/>
                </a:solidFill>
                <a:latin typeface="Verdana" panose="020B0604030504040204" pitchFamily="34" charset="0"/>
                <a:ea typeface="Verdana" panose="020B0604030504040204" pitchFamily="34" charset="0"/>
              </a:rPr>
              <a:t> </a:t>
            </a:r>
            <a:r>
              <a:rPr lang="en-US" sz="4400" b="1" dirty="0" err="1">
                <a:ln>
                  <a:solidFill>
                    <a:schemeClr val="tx1"/>
                  </a:solidFill>
                </a:ln>
                <a:solidFill>
                  <a:schemeClr val="bg1"/>
                </a:solidFill>
                <a:latin typeface="Verdana" panose="020B0604030504040204" pitchFamily="34" charset="0"/>
                <a:ea typeface="Verdana" panose="020B0604030504040204" pitchFamily="34" charset="0"/>
              </a:rPr>
              <a:t>biểu</a:t>
            </a:r>
            <a:endParaRPr lang="en-US" sz="4400" b="1" dirty="0">
              <a:ln>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39A226F2-B9C2-2FE0-18A5-02E42B98D8F8}"/>
              </a:ext>
            </a:extLst>
          </p:cNvPr>
          <p:cNvSpPr/>
          <p:nvPr/>
        </p:nvSpPr>
        <p:spPr>
          <a:xfrm>
            <a:off x="4322920" y="-5459191"/>
            <a:ext cx="7500780" cy="466089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Tx/>
              <a:buChar char="-"/>
            </a:pPr>
            <a:r>
              <a:rPr lang="en-US" sz="2800" dirty="0" err="1">
                <a:solidFill>
                  <a:schemeClr val="tx1"/>
                </a:solidFill>
                <a:latin typeface="Verdana" panose="020B0604030504040204" pitchFamily="34" charset="0"/>
                <a:ea typeface="Verdana" panose="020B0604030504040204" pitchFamily="34" charset="0"/>
              </a:rPr>
              <a:t>Đặt</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chỗ</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từ</a:t>
            </a:r>
            <a:r>
              <a:rPr lang="en-US" sz="2800" dirty="0">
                <a:solidFill>
                  <a:schemeClr val="tx1"/>
                </a:solidFill>
                <a:latin typeface="Verdana" panose="020B0604030504040204" pitchFamily="34" charset="0"/>
                <a:ea typeface="Verdana" panose="020B0604030504040204" pitchFamily="34" charset="0"/>
              </a:rPr>
              <a:t> xa (</a:t>
            </a:r>
            <a:r>
              <a:rPr lang="en-US" sz="2800" dirty="0" err="1">
                <a:solidFill>
                  <a:schemeClr val="tx1"/>
                </a:solidFill>
                <a:latin typeface="Verdana" panose="020B0604030504040204" pitchFamily="34" charset="0"/>
                <a:ea typeface="Verdana" panose="020B0604030504040204" pitchFamily="34" charset="0"/>
              </a:rPr>
              <a:t>Hủy</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nếu</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không</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đến</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trong</a:t>
            </a:r>
            <a:r>
              <a:rPr lang="en-US" sz="2800" dirty="0">
                <a:solidFill>
                  <a:schemeClr val="tx1"/>
                </a:solidFill>
                <a:latin typeface="Verdana" panose="020B0604030504040204" pitchFamily="34" charset="0"/>
                <a:ea typeface="Verdana" panose="020B0604030504040204" pitchFamily="34" charset="0"/>
              </a:rPr>
              <a:t> 30p)</a:t>
            </a:r>
          </a:p>
          <a:p>
            <a:pPr marL="457200" indent="-457200">
              <a:buFontTx/>
              <a:buChar char="-"/>
            </a:pPr>
            <a:endParaRPr lang="en-US" sz="2800" dirty="0">
              <a:solidFill>
                <a:schemeClr val="tx1"/>
              </a:solidFill>
              <a:latin typeface="Verdana" panose="020B0604030504040204" pitchFamily="34" charset="0"/>
              <a:ea typeface="Verdana" panose="020B0604030504040204" pitchFamily="34" charset="0"/>
            </a:endParaRPr>
          </a:p>
          <a:p>
            <a:pPr marL="457200" indent="-457200">
              <a:buFontTx/>
              <a:buChar char="-"/>
            </a:pPr>
            <a:r>
              <a:rPr lang="en-US" sz="2800" dirty="0" err="1">
                <a:solidFill>
                  <a:schemeClr val="tx1"/>
                </a:solidFill>
                <a:latin typeface="Verdana" panose="020B0604030504040204" pitchFamily="34" charset="0"/>
                <a:ea typeface="Verdana" panose="020B0604030504040204" pitchFamily="34" charset="0"/>
              </a:rPr>
              <a:t>Gợi</a:t>
            </a:r>
            <a:r>
              <a:rPr lang="en-US" sz="2800" dirty="0">
                <a:solidFill>
                  <a:schemeClr val="tx1"/>
                </a:solidFill>
                <a:latin typeface="Verdana" panose="020B0604030504040204" pitchFamily="34" charset="0"/>
                <a:ea typeface="Verdana" panose="020B0604030504040204" pitchFamily="34" charset="0"/>
              </a:rPr>
              <a:t> ý </a:t>
            </a:r>
            <a:r>
              <a:rPr lang="en-US" sz="2800" dirty="0" err="1">
                <a:solidFill>
                  <a:schemeClr val="tx1"/>
                </a:solidFill>
                <a:latin typeface="Verdana" panose="020B0604030504040204" pitchFamily="34" charset="0"/>
                <a:ea typeface="Verdana" panose="020B0604030504040204" pitchFamily="34" charset="0"/>
              </a:rPr>
              <a:t>bãi</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trống</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nhất</a:t>
            </a:r>
            <a:endParaRPr lang="en-US" sz="2800" dirty="0">
              <a:solidFill>
                <a:schemeClr val="tx1"/>
              </a:solidFill>
              <a:latin typeface="Verdana" panose="020B0604030504040204" pitchFamily="34" charset="0"/>
              <a:ea typeface="Verdana" panose="020B0604030504040204" pitchFamily="34" charset="0"/>
            </a:endParaRPr>
          </a:p>
          <a:p>
            <a:pPr marL="457200" indent="-457200">
              <a:buFontTx/>
              <a:buChar char="-"/>
            </a:pPr>
            <a:endParaRPr lang="en-US" sz="2800" dirty="0">
              <a:solidFill>
                <a:schemeClr val="tx1"/>
              </a:solidFill>
              <a:latin typeface="Verdana" panose="020B0604030504040204" pitchFamily="34" charset="0"/>
              <a:ea typeface="Verdana" panose="020B0604030504040204" pitchFamily="34" charset="0"/>
            </a:endParaRPr>
          </a:p>
          <a:p>
            <a:pPr marL="457200" indent="-457200">
              <a:buFontTx/>
              <a:buChar char="-"/>
            </a:pPr>
            <a:r>
              <a:rPr lang="en-US" sz="2800" dirty="0" err="1">
                <a:solidFill>
                  <a:schemeClr val="tx1"/>
                </a:solidFill>
                <a:latin typeface="Verdana" panose="020B0604030504040204" pitchFamily="34" charset="0"/>
                <a:ea typeface="Verdana" panose="020B0604030504040204" pitchFamily="34" charset="0"/>
              </a:rPr>
              <a:t>Cảnh</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báo</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khi</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bãi</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gần</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đầy</a:t>
            </a:r>
            <a:r>
              <a:rPr lang="en-US" sz="2800" dirty="0">
                <a:solidFill>
                  <a:schemeClr val="tx1"/>
                </a:solidFill>
                <a:latin typeface="Verdana" panose="020B0604030504040204" pitchFamily="34" charset="0"/>
                <a:ea typeface="Verdana" panose="020B0604030504040204" pitchFamily="34" charset="0"/>
              </a:rPr>
              <a:t> (&gt;17 </a:t>
            </a:r>
            <a:r>
              <a:rPr lang="en-US" sz="2800" dirty="0" err="1">
                <a:solidFill>
                  <a:schemeClr val="tx1"/>
                </a:solidFill>
                <a:latin typeface="Verdana" panose="020B0604030504040204" pitchFamily="34" charset="0"/>
                <a:ea typeface="Verdana" panose="020B0604030504040204" pitchFamily="34" charset="0"/>
              </a:rPr>
              <a:t>xe</a:t>
            </a:r>
            <a:r>
              <a:rPr lang="en-US" sz="2800" dirty="0">
                <a:solidFill>
                  <a:schemeClr val="tx1"/>
                </a:solidFill>
                <a:latin typeface="Verdana" panose="020B0604030504040204" pitchFamily="34" charset="0"/>
                <a:ea typeface="Verdana" panose="020B0604030504040204" pitchFamily="34" charset="0"/>
              </a:rPr>
              <a:t>)</a:t>
            </a:r>
          </a:p>
          <a:p>
            <a:pPr marL="457200" indent="-457200">
              <a:buFontTx/>
              <a:buChar char="-"/>
            </a:pPr>
            <a:endParaRPr lang="en-US" sz="2800" dirty="0">
              <a:solidFill>
                <a:schemeClr val="tx1"/>
              </a:solidFill>
              <a:latin typeface="Verdana" panose="020B0604030504040204" pitchFamily="34" charset="0"/>
              <a:ea typeface="Verdana" panose="020B0604030504040204" pitchFamily="34" charset="0"/>
            </a:endParaRPr>
          </a:p>
          <a:p>
            <a:pPr marL="457200" indent="-457200">
              <a:buFontTx/>
              <a:buChar char="-"/>
            </a:pPr>
            <a:r>
              <a:rPr lang="en-US" sz="2800" dirty="0" err="1">
                <a:solidFill>
                  <a:schemeClr val="tx1"/>
                </a:solidFill>
                <a:latin typeface="Verdana" panose="020B0604030504040204" pitchFamily="34" charset="0"/>
                <a:ea typeface="Verdana" panose="020B0604030504040204" pitchFamily="34" charset="0"/>
              </a:rPr>
              <a:t>Đăng</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kí</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thuê</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dài</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hạn</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phí</a:t>
            </a:r>
            <a:r>
              <a:rPr lang="en-US" sz="2800" dirty="0">
                <a:solidFill>
                  <a:schemeClr val="tx1"/>
                </a:solidFill>
                <a:latin typeface="Verdana" panose="020B0604030504040204" pitchFamily="34" charset="0"/>
                <a:ea typeface="Verdana" panose="020B0604030504040204" pitchFamily="34" charset="0"/>
              </a:rPr>
              <a:t> 1.200.000đ/</a:t>
            </a:r>
            <a:r>
              <a:rPr lang="en-US" sz="2800" dirty="0" err="1">
                <a:solidFill>
                  <a:schemeClr val="tx1"/>
                </a:solidFill>
                <a:latin typeface="Verdana" panose="020B0604030504040204" pitchFamily="34" charset="0"/>
                <a:ea typeface="Verdana" panose="020B0604030504040204" pitchFamily="34" charset="0"/>
              </a:rPr>
              <a:t>tháng</a:t>
            </a:r>
            <a:endParaRPr lang="en-US" sz="28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82608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CD3D0AAC-AE80-D929-7EF4-D26498542344}"/>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5E29BDA6-6A3A-C31B-290E-9CD83282F394}"/>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10" name="TextBox 9">
            <a:extLst>
              <a:ext uri="{FF2B5EF4-FFF2-40B4-BE49-F238E27FC236}">
                <a16:creationId xmlns:a16="http://schemas.microsoft.com/office/drawing/2014/main" id="{2BB0CFB7-E794-3EEA-5A9E-B6EF4F0A9F0A}"/>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2340D28E-F90B-3930-4D0E-6E5B6C9B130E}"/>
              </a:ext>
            </a:extLst>
          </p:cNvPr>
          <p:cNvSpPr txBox="1"/>
          <p:nvPr/>
        </p:nvSpPr>
        <p:spPr>
          <a:xfrm>
            <a:off x="4390310" y="-9153585"/>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pic>
        <p:nvPicPr>
          <p:cNvPr id="23" name="Picture 22" descr="A robot holding a tablet&#10;&#10;Description automatically generated">
            <a:extLst>
              <a:ext uri="{FF2B5EF4-FFF2-40B4-BE49-F238E27FC236}">
                <a16:creationId xmlns:a16="http://schemas.microsoft.com/office/drawing/2014/main" id="{365E4EEB-5F75-7CFE-6C4A-F55024CEA65C}"/>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21018">
            <a:off x="-2328124" y="4284937"/>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26" name="Picture 25" descr="A robot touching a blue planet&#10;&#10;Description automatically generated">
            <a:extLst>
              <a:ext uri="{FF2B5EF4-FFF2-40B4-BE49-F238E27FC236}">
                <a16:creationId xmlns:a16="http://schemas.microsoft.com/office/drawing/2014/main" id="{A5D79503-12A7-E03F-BB7E-BC5DDA8CEB37}"/>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21018">
            <a:off x="-2676097" y="2147262"/>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27" name="Picture 26" descr="A robot hand touching a globe&#10;&#10;Description automatically generated">
            <a:extLst>
              <a:ext uri="{FF2B5EF4-FFF2-40B4-BE49-F238E27FC236}">
                <a16:creationId xmlns:a16="http://schemas.microsoft.com/office/drawing/2014/main" id="{D9D44E2A-4AAC-4E41-4F83-4716D9E58079}"/>
              </a:ext>
            </a:extLst>
          </p:cNvPr>
          <p:cNvPicPr>
            <a:picLocks noChangeAspect="1"/>
          </p:cNvPicPr>
          <p:nvPr/>
        </p:nvPicPr>
        <p:blipFill>
          <a:blip r:embed="rId7">
            <a:extLst>
              <a:ext uri="{28A0092B-C50C-407E-A947-70E740481C1C}">
                <a14:useLocalDpi xmlns:a14="http://schemas.microsoft.com/office/drawing/2010/main" val="0"/>
              </a:ext>
            </a:extLst>
          </a:blip>
          <a:srcRect l="20759" t="5324" r="51639" b="4514"/>
          <a:stretch>
            <a:fillRect/>
          </a:stretch>
        </p:blipFill>
        <p:spPr>
          <a:xfrm rot="21018">
            <a:off x="2349392" y="1784819"/>
            <a:ext cx="1644244" cy="3409418"/>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28" name="Picture 27" descr="A robot hand holding a globe&#10;&#10;Description automatically generated">
            <a:extLst>
              <a:ext uri="{FF2B5EF4-FFF2-40B4-BE49-F238E27FC236}">
                <a16:creationId xmlns:a16="http://schemas.microsoft.com/office/drawing/2014/main" id="{C95E75D5-DE74-16F0-00C6-7FFB7A2CED7D}"/>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21018">
            <a:off x="10853" y="836777"/>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39" name="Picture 38" descr="A robot hand pointing at a scale&#10;&#10;Description automatically generated">
            <a:extLst>
              <a:ext uri="{FF2B5EF4-FFF2-40B4-BE49-F238E27FC236}">
                <a16:creationId xmlns:a16="http://schemas.microsoft.com/office/drawing/2014/main" id="{C2EC6FB3-1ADC-8AFD-C88C-5921A410511E}"/>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21018">
            <a:off x="-2306959" y="822608"/>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42" name="Picture 41" descr="A robot hands touching a screen&#10;&#10;Description automatically generated">
            <a:extLst>
              <a:ext uri="{FF2B5EF4-FFF2-40B4-BE49-F238E27FC236}">
                <a16:creationId xmlns:a16="http://schemas.microsoft.com/office/drawing/2014/main" id="{AF9DB270-4F79-1D6D-289E-BB26788A698D}"/>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21018">
            <a:off x="-10302" y="4297560"/>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33" name="TextBox 32">
            <a:extLst>
              <a:ext uri="{FF2B5EF4-FFF2-40B4-BE49-F238E27FC236}">
                <a16:creationId xmlns:a16="http://schemas.microsoft.com/office/drawing/2014/main" id="{B846CA12-8A3B-84D0-18DE-614CFFB91F4C}"/>
              </a:ext>
            </a:extLst>
          </p:cNvPr>
          <p:cNvSpPr txBox="1"/>
          <p:nvPr/>
        </p:nvSpPr>
        <p:spPr>
          <a:xfrm>
            <a:off x="4423087" y="486229"/>
            <a:ext cx="12817018" cy="769441"/>
          </a:xfrm>
          <a:prstGeom prst="rect">
            <a:avLst/>
          </a:prstGeom>
          <a:noFill/>
        </p:spPr>
        <p:txBody>
          <a:bodyPr wrap="square" rtlCol="0">
            <a:spAutoFit/>
          </a:bodyPr>
          <a:lstStyle/>
          <a:p>
            <a:r>
              <a:rPr lang="en-US" sz="4400" b="1" dirty="0">
                <a:ln>
                  <a:solidFill>
                    <a:schemeClr val="tx1"/>
                  </a:solidFill>
                </a:ln>
                <a:solidFill>
                  <a:schemeClr val="bg1"/>
                </a:solidFill>
                <a:latin typeface="Verdana" panose="020B0604030504040204" pitchFamily="34" charset="0"/>
                <a:ea typeface="Verdana" panose="020B0604030504040204" pitchFamily="34" charset="0"/>
              </a:rPr>
              <a:t>Các </a:t>
            </a:r>
            <a:r>
              <a:rPr lang="en-US" sz="4400" b="1" dirty="0" err="1">
                <a:ln>
                  <a:solidFill>
                    <a:schemeClr val="tx1"/>
                  </a:solidFill>
                </a:ln>
                <a:solidFill>
                  <a:schemeClr val="bg1"/>
                </a:solidFill>
                <a:latin typeface="Verdana" panose="020B0604030504040204" pitchFamily="34" charset="0"/>
                <a:ea typeface="Verdana" panose="020B0604030504040204" pitchFamily="34" charset="0"/>
              </a:rPr>
              <a:t>chức</a:t>
            </a:r>
            <a:r>
              <a:rPr lang="en-US" sz="4400" b="1" dirty="0">
                <a:ln>
                  <a:solidFill>
                    <a:schemeClr val="tx1"/>
                  </a:solidFill>
                </a:ln>
                <a:solidFill>
                  <a:schemeClr val="bg1"/>
                </a:solidFill>
                <a:latin typeface="Verdana" panose="020B0604030504040204" pitchFamily="34" charset="0"/>
                <a:ea typeface="Verdana" panose="020B0604030504040204" pitchFamily="34" charset="0"/>
              </a:rPr>
              <a:t> </a:t>
            </a:r>
            <a:r>
              <a:rPr lang="en-US" sz="4400" b="1" dirty="0" err="1">
                <a:ln>
                  <a:solidFill>
                    <a:schemeClr val="tx1"/>
                  </a:solidFill>
                </a:ln>
                <a:solidFill>
                  <a:schemeClr val="bg1"/>
                </a:solidFill>
                <a:latin typeface="Verdana" panose="020B0604030504040204" pitchFamily="34" charset="0"/>
                <a:ea typeface="Verdana" panose="020B0604030504040204" pitchFamily="34" charset="0"/>
              </a:rPr>
              <a:t>năng</a:t>
            </a:r>
            <a:r>
              <a:rPr lang="en-US" sz="4400" b="1" dirty="0">
                <a:ln>
                  <a:solidFill>
                    <a:schemeClr val="tx1"/>
                  </a:solidFill>
                </a:ln>
                <a:solidFill>
                  <a:schemeClr val="bg1"/>
                </a:solidFill>
                <a:latin typeface="Verdana" panose="020B0604030504040204" pitchFamily="34" charset="0"/>
                <a:ea typeface="Verdana" panose="020B0604030504040204" pitchFamily="34" charset="0"/>
              </a:rPr>
              <a:t> </a:t>
            </a:r>
            <a:r>
              <a:rPr lang="en-US" sz="4400" b="1" dirty="0" err="1">
                <a:ln>
                  <a:solidFill>
                    <a:schemeClr val="tx1"/>
                  </a:solidFill>
                </a:ln>
                <a:solidFill>
                  <a:schemeClr val="bg1"/>
                </a:solidFill>
                <a:latin typeface="Verdana" panose="020B0604030504040204" pitchFamily="34" charset="0"/>
                <a:ea typeface="Verdana" panose="020B0604030504040204" pitchFamily="34" charset="0"/>
              </a:rPr>
              <a:t>tiêu</a:t>
            </a:r>
            <a:r>
              <a:rPr lang="en-US" sz="4400" b="1" dirty="0">
                <a:ln>
                  <a:solidFill>
                    <a:schemeClr val="tx1"/>
                  </a:solidFill>
                </a:ln>
                <a:solidFill>
                  <a:schemeClr val="bg1"/>
                </a:solidFill>
                <a:latin typeface="Verdana" panose="020B0604030504040204" pitchFamily="34" charset="0"/>
                <a:ea typeface="Verdana" panose="020B0604030504040204" pitchFamily="34" charset="0"/>
              </a:rPr>
              <a:t> </a:t>
            </a:r>
            <a:r>
              <a:rPr lang="en-US" sz="4400" b="1" dirty="0" err="1">
                <a:ln>
                  <a:solidFill>
                    <a:schemeClr val="tx1"/>
                  </a:solidFill>
                </a:ln>
                <a:solidFill>
                  <a:schemeClr val="bg1"/>
                </a:solidFill>
                <a:latin typeface="Verdana" panose="020B0604030504040204" pitchFamily="34" charset="0"/>
                <a:ea typeface="Verdana" panose="020B0604030504040204" pitchFamily="34" charset="0"/>
              </a:rPr>
              <a:t>biểu</a:t>
            </a:r>
            <a:endParaRPr lang="en-US" sz="4400" b="1" dirty="0">
              <a:ln>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207030F2-80A6-C109-93F1-3CD3C1DFAF93}"/>
              </a:ext>
            </a:extLst>
          </p:cNvPr>
          <p:cNvSpPr/>
          <p:nvPr/>
        </p:nvSpPr>
        <p:spPr>
          <a:xfrm>
            <a:off x="4322920" y="1739900"/>
            <a:ext cx="7500780" cy="466089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Tx/>
              <a:buChar char="-"/>
            </a:pPr>
            <a:r>
              <a:rPr lang="en-US" sz="2800" dirty="0" err="1">
                <a:solidFill>
                  <a:schemeClr val="tx1"/>
                </a:solidFill>
                <a:latin typeface="Verdana" panose="020B0604030504040204" pitchFamily="34" charset="0"/>
                <a:ea typeface="Verdana" panose="020B0604030504040204" pitchFamily="34" charset="0"/>
              </a:rPr>
              <a:t>Đặt</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chỗ</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từ</a:t>
            </a:r>
            <a:r>
              <a:rPr lang="en-US" sz="2800" dirty="0">
                <a:solidFill>
                  <a:schemeClr val="tx1"/>
                </a:solidFill>
                <a:latin typeface="Verdana" panose="020B0604030504040204" pitchFamily="34" charset="0"/>
                <a:ea typeface="Verdana" panose="020B0604030504040204" pitchFamily="34" charset="0"/>
              </a:rPr>
              <a:t> xa (</a:t>
            </a:r>
            <a:r>
              <a:rPr lang="en-US" sz="2800" dirty="0" err="1">
                <a:solidFill>
                  <a:schemeClr val="tx1"/>
                </a:solidFill>
                <a:latin typeface="Verdana" panose="020B0604030504040204" pitchFamily="34" charset="0"/>
                <a:ea typeface="Verdana" panose="020B0604030504040204" pitchFamily="34" charset="0"/>
              </a:rPr>
              <a:t>Hủy</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nếu</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không</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đến</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trong</a:t>
            </a:r>
            <a:r>
              <a:rPr lang="en-US" sz="2800" dirty="0">
                <a:solidFill>
                  <a:schemeClr val="tx1"/>
                </a:solidFill>
                <a:latin typeface="Verdana" panose="020B0604030504040204" pitchFamily="34" charset="0"/>
                <a:ea typeface="Verdana" panose="020B0604030504040204" pitchFamily="34" charset="0"/>
              </a:rPr>
              <a:t> 30p)</a:t>
            </a:r>
          </a:p>
          <a:p>
            <a:pPr marL="457200" indent="-457200">
              <a:buFontTx/>
              <a:buChar char="-"/>
            </a:pPr>
            <a:endParaRPr lang="en-US" sz="2800" dirty="0">
              <a:solidFill>
                <a:schemeClr val="tx1"/>
              </a:solidFill>
              <a:latin typeface="Verdana" panose="020B0604030504040204" pitchFamily="34" charset="0"/>
              <a:ea typeface="Verdana" panose="020B0604030504040204" pitchFamily="34" charset="0"/>
            </a:endParaRPr>
          </a:p>
          <a:p>
            <a:pPr marL="457200" indent="-457200">
              <a:buFontTx/>
              <a:buChar char="-"/>
            </a:pPr>
            <a:r>
              <a:rPr lang="en-US" sz="2800" dirty="0" err="1">
                <a:solidFill>
                  <a:schemeClr val="tx1"/>
                </a:solidFill>
                <a:latin typeface="Verdana" panose="020B0604030504040204" pitchFamily="34" charset="0"/>
                <a:ea typeface="Verdana" panose="020B0604030504040204" pitchFamily="34" charset="0"/>
              </a:rPr>
              <a:t>Gợi</a:t>
            </a:r>
            <a:r>
              <a:rPr lang="en-US" sz="2800" dirty="0">
                <a:solidFill>
                  <a:schemeClr val="tx1"/>
                </a:solidFill>
                <a:latin typeface="Verdana" panose="020B0604030504040204" pitchFamily="34" charset="0"/>
                <a:ea typeface="Verdana" panose="020B0604030504040204" pitchFamily="34" charset="0"/>
              </a:rPr>
              <a:t> ý </a:t>
            </a:r>
            <a:r>
              <a:rPr lang="en-US" sz="2800" dirty="0" err="1">
                <a:solidFill>
                  <a:schemeClr val="tx1"/>
                </a:solidFill>
                <a:latin typeface="Verdana" panose="020B0604030504040204" pitchFamily="34" charset="0"/>
                <a:ea typeface="Verdana" panose="020B0604030504040204" pitchFamily="34" charset="0"/>
              </a:rPr>
              <a:t>bãi</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trống</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nhất</a:t>
            </a:r>
            <a:endParaRPr lang="en-US" sz="2800" dirty="0">
              <a:solidFill>
                <a:schemeClr val="tx1"/>
              </a:solidFill>
              <a:latin typeface="Verdana" panose="020B0604030504040204" pitchFamily="34" charset="0"/>
              <a:ea typeface="Verdana" panose="020B0604030504040204" pitchFamily="34" charset="0"/>
            </a:endParaRPr>
          </a:p>
          <a:p>
            <a:pPr marL="457200" indent="-457200">
              <a:buFontTx/>
              <a:buChar char="-"/>
            </a:pPr>
            <a:endParaRPr lang="en-US" sz="2800" dirty="0">
              <a:solidFill>
                <a:schemeClr val="tx1"/>
              </a:solidFill>
              <a:latin typeface="Verdana" panose="020B0604030504040204" pitchFamily="34" charset="0"/>
              <a:ea typeface="Verdana" panose="020B0604030504040204" pitchFamily="34" charset="0"/>
            </a:endParaRPr>
          </a:p>
          <a:p>
            <a:pPr marL="457200" indent="-457200">
              <a:buFontTx/>
              <a:buChar char="-"/>
            </a:pPr>
            <a:r>
              <a:rPr lang="en-US" sz="2800" dirty="0" err="1">
                <a:solidFill>
                  <a:schemeClr val="tx1"/>
                </a:solidFill>
                <a:latin typeface="Verdana" panose="020B0604030504040204" pitchFamily="34" charset="0"/>
                <a:ea typeface="Verdana" panose="020B0604030504040204" pitchFamily="34" charset="0"/>
              </a:rPr>
              <a:t>Cảnh</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báo</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khi</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bãi</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gần</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đầy</a:t>
            </a:r>
            <a:r>
              <a:rPr lang="en-US" sz="2800" dirty="0">
                <a:solidFill>
                  <a:schemeClr val="tx1"/>
                </a:solidFill>
                <a:latin typeface="Verdana" panose="020B0604030504040204" pitchFamily="34" charset="0"/>
                <a:ea typeface="Verdana" panose="020B0604030504040204" pitchFamily="34" charset="0"/>
              </a:rPr>
              <a:t> (&gt;17 </a:t>
            </a:r>
            <a:r>
              <a:rPr lang="en-US" sz="2800" dirty="0" err="1">
                <a:solidFill>
                  <a:schemeClr val="tx1"/>
                </a:solidFill>
                <a:latin typeface="Verdana" panose="020B0604030504040204" pitchFamily="34" charset="0"/>
                <a:ea typeface="Verdana" panose="020B0604030504040204" pitchFamily="34" charset="0"/>
              </a:rPr>
              <a:t>xe</a:t>
            </a:r>
            <a:r>
              <a:rPr lang="en-US" sz="2800" dirty="0">
                <a:solidFill>
                  <a:schemeClr val="tx1"/>
                </a:solidFill>
                <a:latin typeface="Verdana" panose="020B0604030504040204" pitchFamily="34" charset="0"/>
                <a:ea typeface="Verdana" panose="020B0604030504040204" pitchFamily="34" charset="0"/>
              </a:rPr>
              <a:t>)</a:t>
            </a:r>
          </a:p>
          <a:p>
            <a:pPr marL="457200" indent="-457200">
              <a:buFontTx/>
              <a:buChar char="-"/>
            </a:pPr>
            <a:endParaRPr lang="en-US" sz="2800" dirty="0">
              <a:solidFill>
                <a:schemeClr val="tx1"/>
              </a:solidFill>
              <a:latin typeface="Verdana" panose="020B0604030504040204" pitchFamily="34" charset="0"/>
              <a:ea typeface="Verdana" panose="020B0604030504040204" pitchFamily="34" charset="0"/>
            </a:endParaRPr>
          </a:p>
          <a:p>
            <a:pPr marL="457200" indent="-457200">
              <a:buFontTx/>
              <a:buChar char="-"/>
            </a:pPr>
            <a:r>
              <a:rPr lang="en-US" sz="2800" dirty="0" err="1">
                <a:solidFill>
                  <a:schemeClr val="tx1"/>
                </a:solidFill>
                <a:latin typeface="Verdana" panose="020B0604030504040204" pitchFamily="34" charset="0"/>
                <a:ea typeface="Verdana" panose="020B0604030504040204" pitchFamily="34" charset="0"/>
              </a:rPr>
              <a:t>Đăng</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kí</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thuê</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dài</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hạn</a:t>
            </a:r>
            <a:r>
              <a:rPr lang="en-US" sz="2800" dirty="0">
                <a:solidFill>
                  <a:schemeClr val="tx1"/>
                </a:solidFill>
                <a:latin typeface="Verdana" panose="020B0604030504040204" pitchFamily="34" charset="0"/>
                <a:ea typeface="Verdana" panose="020B0604030504040204" pitchFamily="34" charset="0"/>
              </a:rPr>
              <a:t>: </a:t>
            </a:r>
            <a:r>
              <a:rPr lang="en-US" sz="2800" dirty="0" err="1">
                <a:solidFill>
                  <a:schemeClr val="tx1"/>
                </a:solidFill>
                <a:latin typeface="Verdana" panose="020B0604030504040204" pitchFamily="34" charset="0"/>
                <a:ea typeface="Verdana" panose="020B0604030504040204" pitchFamily="34" charset="0"/>
              </a:rPr>
              <a:t>phí</a:t>
            </a:r>
            <a:r>
              <a:rPr lang="en-US" sz="2800" dirty="0">
                <a:solidFill>
                  <a:schemeClr val="tx1"/>
                </a:solidFill>
                <a:latin typeface="Verdana" panose="020B0604030504040204" pitchFamily="34" charset="0"/>
                <a:ea typeface="Verdana" panose="020B0604030504040204" pitchFamily="34" charset="0"/>
              </a:rPr>
              <a:t> 1.200.000đ/</a:t>
            </a:r>
            <a:r>
              <a:rPr lang="en-US" sz="2800" dirty="0" err="1">
                <a:solidFill>
                  <a:schemeClr val="tx1"/>
                </a:solidFill>
                <a:latin typeface="Verdana" panose="020B0604030504040204" pitchFamily="34" charset="0"/>
                <a:ea typeface="Verdana" panose="020B0604030504040204" pitchFamily="34" charset="0"/>
              </a:rPr>
              <a:t>tháng</a:t>
            </a:r>
            <a:endParaRPr lang="en-US" sz="28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94948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CD3D0AAC-AE80-D929-7EF4-D26498542344}"/>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5E29BDA6-6A3A-C31B-290E-9CD83282F394}"/>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10" name="TextBox 9">
            <a:extLst>
              <a:ext uri="{FF2B5EF4-FFF2-40B4-BE49-F238E27FC236}">
                <a16:creationId xmlns:a16="http://schemas.microsoft.com/office/drawing/2014/main" id="{2BB0CFB7-E794-3EEA-5A9E-B6EF4F0A9F0A}"/>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2340D28E-F90B-3930-4D0E-6E5B6C9B130E}"/>
              </a:ext>
            </a:extLst>
          </p:cNvPr>
          <p:cNvSpPr txBox="1"/>
          <p:nvPr/>
        </p:nvSpPr>
        <p:spPr>
          <a:xfrm>
            <a:off x="4390310" y="-9153585"/>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pic>
        <p:nvPicPr>
          <p:cNvPr id="33" name="Picture 32" descr="A robot holding a tablet&#10;&#10;Description automatically generated">
            <a:extLst>
              <a:ext uri="{FF2B5EF4-FFF2-40B4-BE49-F238E27FC236}">
                <a16:creationId xmlns:a16="http://schemas.microsoft.com/office/drawing/2014/main" id="{5C20EC76-E8DA-1DB4-FD73-87C7B709AF05}"/>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8049430">
            <a:off x="-266106" y="4442999"/>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4" name="Picture 33" descr="A robot touching a blue planet&#10;&#10;Description automatically generated">
            <a:extLst>
              <a:ext uri="{FF2B5EF4-FFF2-40B4-BE49-F238E27FC236}">
                <a16:creationId xmlns:a16="http://schemas.microsoft.com/office/drawing/2014/main" id="{3439EF50-4AB2-A2C4-9612-4EC8DFDC9B7E}"/>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8049430">
            <a:off x="-1683512" y="3908267"/>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5" name="Picture 34" descr="A robot hand touching a globe&#10;&#10;Description automatically generated">
            <a:extLst>
              <a:ext uri="{FF2B5EF4-FFF2-40B4-BE49-F238E27FC236}">
                <a16:creationId xmlns:a16="http://schemas.microsoft.com/office/drawing/2014/main" id="{F53F16EF-A602-5052-157E-8D3A8FDA2B4F}"/>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18049430">
            <a:off x="401294" y="412014"/>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6" name="Picture 35" descr="A robot hand holding a globe&#10;&#10;Description automatically generated">
            <a:extLst>
              <a:ext uri="{FF2B5EF4-FFF2-40B4-BE49-F238E27FC236}">
                <a16:creationId xmlns:a16="http://schemas.microsoft.com/office/drawing/2014/main" id="{3CC11067-07F3-C700-61C5-00DA8FA32EF9}"/>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8049430">
            <a:off x="-2050627" y="677772"/>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43" name="Picture 42" descr="A robot hand pointing at a scale&#10;&#10;Description automatically generated">
            <a:extLst>
              <a:ext uri="{FF2B5EF4-FFF2-40B4-BE49-F238E27FC236}">
                <a16:creationId xmlns:a16="http://schemas.microsoft.com/office/drawing/2014/main" id="{7AE63F7C-24E2-70B7-257A-7C5D886A464F}"/>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8049430">
            <a:off x="-3238963" y="2668606"/>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47" name="Picture 46" descr="A robot hands touching a screen&#10;&#10;Description automatically generated">
            <a:extLst>
              <a:ext uri="{FF2B5EF4-FFF2-40B4-BE49-F238E27FC236}">
                <a16:creationId xmlns:a16="http://schemas.microsoft.com/office/drawing/2014/main" id="{B1A7836C-C36F-F3F1-1230-C64C8CA12EA9}"/>
              </a:ext>
            </a:extLst>
          </p:cNvPr>
          <p:cNvPicPr>
            <a:picLocks noChangeAspect="1"/>
          </p:cNvPicPr>
          <p:nvPr/>
        </p:nvPicPr>
        <p:blipFill>
          <a:blip r:embed="rId10" cstate="print">
            <a:extLst>
              <a:ext uri="{28A0092B-C50C-407E-A947-70E740481C1C}">
                <a14:useLocalDpi xmlns:a14="http://schemas.microsoft.com/office/drawing/2010/main" val="0"/>
              </a:ext>
            </a:extLst>
          </a:blip>
          <a:srcRect l="9315" t="82" r="23015" b="1902"/>
          <a:stretch>
            <a:fillRect/>
          </a:stretch>
        </p:blipFill>
        <p:spPr>
          <a:xfrm rot="18049430">
            <a:off x="1688417" y="2139441"/>
            <a:ext cx="3013181" cy="2417140"/>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49" name="TextBox 48">
            <a:extLst>
              <a:ext uri="{FF2B5EF4-FFF2-40B4-BE49-F238E27FC236}">
                <a16:creationId xmlns:a16="http://schemas.microsoft.com/office/drawing/2014/main" id="{F8EAAE89-F194-6DAF-D95E-73964592DF09}"/>
              </a:ext>
            </a:extLst>
          </p:cNvPr>
          <p:cNvSpPr txBox="1"/>
          <p:nvPr/>
        </p:nvSpPr>
        <p:spPr>
          <a:xfrm>
            <a:off x="4192761" y="259999"/>
            <a:ext cx="9753600" cy="1200329"/>
          </a:xfrm>
          <a:prstGeom prst="rect">
            <a:avLst/>
          </a:prstGeom>
          <a:noFill/>
          <a:ln>
            <a:noFill/>
          </a:ln>
        </p:spPr>
        <p:txBody>
          <a:bodyPr wrap="square" rtlCol="0">
            <a:spAutoFit/>
          </a:bodyPr>
          <a:lstStyle/>
          <a:p>
            <a:r>
              <a:rPr lang="en-US" sz="7200" b="1" dirty="0" err="1">
                <a:ln>
                  <a:solidFill>
                    <a:schemeClr val="tx1"/>
                  </a:solidFill>
                </a:ln>
                <a:solidFill>
                  <a:schemeClr val="bg1"/>
                </a:solidFill>
                <a:latin typeface="Verdana" panose="020B0604030504040204" pitchFamily="34" charset="0"/>
                <a:ea typeface="Verdana" panose="020B0604030504040204" pitchFamily="34" charset="0"/>
              </a:rPr>
              <a:t>Kết</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r>
              <a:rPr lang="en-US" sz="7200" b="1" dirty="0" err="1">
                <a:ln>
                  <a:solidFill>
                    <a:schemeClr val="tx1"/>
                  </a:solidFill>
                </a:ln>
                <a:solidFill>
                  <a:schemeClr val="bg1"/>
                </a:solidFill>
                <a:latin typeface="Verdana" panose="020B0604030504040204" pitchFamily="34" charset="0"/>
                <a:ea typeface="Verdana" panose="020B0604030504040204" pitchFamily="34" charset="0"/>
              </a:rPr>
              <a:t>quả</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endParaRPr lang="en-US" sz="7200" b="1" dirty="0">
              <a:ln>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66CB5990-AA01-23D3-2CC0-BC1459571474}"/>
              </a:ext>
            </a:extLst>
          </p:cNvPr>
          <p:cNvSpPr/>
          <p:nvPr/>
        </p:nvSpPr>
        <p:spPr>
          <a:xfrm>
            <a:off x="4299232" y="1566942"/>
            <a:ext cx="7535943" cy="47942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err="1">
                <a:solidFill>
                  <a:schemeClr val="tx1"/>
                </a:solidFill>
              </a:rPr>
              <a:t>Nếu</a:t>
            </a:r>
            <a:r>
              <a:rPr lang="en-US" sz="2300" b="1" dirty="0">
                <a:solidFill>
                  <a:schemeClr val="tx1"/>
                </a:solidFill>
              </a:rPr>
              <a:t> </a:t>
            </a:r>
            <a:r>
              <a:rPr lang="en-US" sz="2300" b="1" dirty="0" err="1">
                <a:solidFill>
                  <a:schemeClr val="tx1"/>
                </a:solidFill>
              </a:rPr>
              <a:t>nhập</a:t>
            </a:r>
            <a:r>
              <a:rPr lang="en-US" sz="2300" b="1" dirty="0">
                <a:solidFill>
                  <a:schemeClr val="tx1"/>
                </a:solidFill>
              </a:rPr>
              <a:t> </a:t>
            </a:r>
            <a:r>
              <a:rPr lang="en-US" sz="2300" b="1" dirty="0" err="1">
                <a:solidFill>
                  <a:schemeClr val="tx1"/>
                </a:solidFill>
              </a:rPr>
              <a:t>sai</a:t>
            </a:r>
            <a:r>
              <a:rPr lang="en-US" sz="2300" b="1" dirty="0">
                <a:solidFill>
                  <a:schemeClr val="tx1"/>
                </a:solidFill>
              </a:rPr>
              <a:t> </a:t>
            </a:r>
            <a:r>
              <a:rPr lang="en-US" sz="2300" b="1" dirty="0" err="1">
                <a:solidFill>
                  <a:schemeClr val="tx1"/>
                </a:solidFill>
              </a:rPr>
              <a:t>mã</a:t>
            </a:r>
            <a:r>
              <a:rPr lang="en-US" sz="2300" b="1" dirty="0">
                <a:solidFill>
                  <a:schemeClr val="tx1"/>
                </a:solidFill>
              </a:rPr>
              <a:t> pin </a:t>
            </a:r>
            <a:br>
              <a:rPr lang="en-US" sz="2300" b="1" dirty="0">
                <a:solidFill>
                  <a:schemeClr val="tx1"/>
                </a:solidFill>
              </a:rPr>
            </a:br>
            <a:br>
              <a:rPr lang="en-US" sz="2400"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endParaRPr lang="en-US" b="1" dirty="0">
              <a:solidFill>
                <a:schemeClr val="tx1"/>
              </a:solidFill>
            </a:endParaRPr>
          </a:p>
          <a:p>
            <a:endParaRPr lang="en-US" b="1" dirty="0">
              <a:solidFill>
                <a:schemeClr val="tx1"/>
              </a:solidFill>
            </a:endParaRPr>
          </a:p>
        </p:txBody>
      </p:sp>
      <p:pic>
        <p:nvPicPr>
          <p:cNvPr id="26" name="Picture 25">
            <a:extLst>
              <a:ext uri="{FF2B5EF4-FFF2-40B4-BE49-F238E27FC236}">
                <a16:creationId xmlns:a16="http://schemas.microsoft.com/office/drawing/2014/main" id="{34477E7C-C80D-BE03-D33A-49F370A5AF91}"/>
              </a:ext>
            </a:extLst>
          </p:cNvPr>
          <p:cNvPicPr>
            <a:picLocks noChangeAspect="1"/>
          </p:cNvPicPr>
          <p:nvPr/>
        </p:nvPicPr>
        <p:blipFill>
          <a:blip r:embed="rId11"/>
          <a:stretch>
            <a:fillRect/>
          </a:stretch>
        </p:blipFill>
        <p:spPr>
          <a:xfrm>
            <a:off x="4794813" y="3090620"/>
            <a:ext cx="6544780" cy="25251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6903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Low clouds rolling in the mountains&#10;&#10;Description automatically generated with medium confidence">
            <a:extLst>
              <a:ext uri="{FF2B5EF4-FFF2-40B4-BE49-F238E27FC236}">
                <a16:creationId xmlns:a16="http://schemas.microsoft.com/office/drawing/2014/main" id="{36925AF0-C509-67A9-A276-D1332FBE5DBF}"/>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Group 2">
            <a:extLst>
              <a:ext uri="{FF2B5EF4-FFF2-40B4-BE49-F238E27FC236}">
                <a16:creationId xmlns:a16="http://schemas.microsoft.com/office/drawing/2014/main" id="{0DF887B3-BE93-A350-A759-CF5D977F8923}"/>
              </a:ext>
            </a:extLst>
          </p:cNvPr>
          <p:cNvGrpSpPr/>
          <p:nvPr/>
        </p:nvGrpSpPr>
        <p:grpSpPr>
          <a:xfrm>
            <a:off x="3419566" y="921296"/>
            <a:ext cx="5352867" cy="5320208"/>
            <a:chOff x="3419566" y="921296"/>
            <a:chExt cx="5352867" cy="5320208"/>
          </a:xfrm>
        </p:grpSpPr>
        <p:pic>
          <p:nvPicPr>
            <p:cNvPr id="35" name="Picture 34" descr="A robot holding a tablet&#10;&#10;Description automatically generated">
              <a:extLst>
                <a:ext uri="{FF2B5EF4-FFF2-40B4-BE49-F238E27FC236}">
                  <a16:creationId xmlns:a16="http://schemas.microsoft.com/office/drawing/2014/main" id="{8C57783E-246E-1CCD-AD13-BFAA522B9D9D}"/>
                </a:ext>
              </a:extLst>
            </p:cNvPr>
            <p:cNvPicPr>
              <a:picLocks noChangeAspect="1"/>
            </p:cNvPicPr>
            <p:nvPr/>
          </p:nvPicPr>
          <p:blipFill>
            <a:blip r:embed="rId3" cstate="print">
              <a:grayscl/>
              <a:extLst>
                <a:ext uri="{28A0092B-C50C-407E-A947-70E740481C1C}">
                  <a14:useLocalDpi xmlns:a14="http://schemas.microsoft.com/office/drawing/2010/main" val="0"/>
                </a:ext>
              </a:extLst>
            </a:blip>
            <a:srcRect l="3347" t="80" r="41462" b="4271"/>
            <a:stretch>
              <a:fillRect/>
            </a:stretch>
          </p:blipFill>
          <p:spPr>
            <a:xfrm>
              <a:off x="3778140" y="4383692"/>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4" name="Picture 33" descr="A robot touching a blue planet&#10;&#10;Description automatically generated">
              <a:extLst>
                <a:ext uri="{FF2B5EF4-FFF2-40B4-BE49-F238E27FC236}">
                  <a16:creationId xmlns:a16="http://schemas.microsoft.com/office/drawing/2014/main" id="{1D59FDC6-D10D-BE87-ACD9-3834E352A75E}"/>
                </a:ext>
              </a:extLst>
            </p:cNvPr>
            <p:cNvPicPr>
              <a:picLocks noChangeAspect="1"/>
            </p:cNvPicPr>
            <p:nvPr/>
          </p:nvPicPr>
          <p:blipFill>
            <a:blip r:embed="rId4" cstate="print">
              <a:grayscl/>
              <a:extLst>
                <a:ext uri="{28A0092B-C50C-407E-A947-70E740481C1C}">
                  <a14:useLocalDpi xmlns:a14="http://schemas.microsoft.com/office/drawing/2010/main" val="0"/>
                </a:ext>
              </a:extLst>
            </a:blip>
            <a:srcRect l="51708" t="4674" r="26223" b="3047"/>
            <a:stretch>
              <a:fillRect/>
            </a:stretch>
          </p:blipFill>
          <p:spPr>
            <a:xfrm>
              <a:off x="3419566" y="2251348"/>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3" name="Picture 32" descr="A robot hand touching a globe&#10;&#10;Description automatically generated">
              <a:extLst>
                <a:ext uri="{FF2B5EF4-FFF2-40B4-BE49-F238E27FC236}">
                  <a16:creationId xmlns:a16="http://schemas.microsoft.com/office/drawing/2014/main" id="{702DE2BE-8805-56C0-0DFD-D9DD2EEE6E81}"/>
                </a:ext>
              </a:extLst>
            </p:cNvPr>
            <p:cNvPicPr>
              <a:picLocks noChangeAspect="1"/>
            </p:cNvPicPr>
            <p:nvPr/>
          </p:nvPicPr>
          <p:blipFill>
            <a:blip r:embed="rId5">
              <a:grayscl/>
              <a:extLst>
                <a:ext uri="{28A0092B-C50C-407E-A947-70E740481C1C}">
                  <a14:useLocalDpi xmlns:a14="http://schemas.microsoft.com/office/drawing/2010/main" val="0"/>
                </a:ext>
              </a:extLst>
            </a:blip>
            <a:srcRect l="20759" t="5324" r="51639" b="4514"/>
            <a:stretch>
              <a:fillRect/>
            </a:stretch>
          </p:blipFill>
          <p:spPr>
            <a:xfrm>
              <a:off x="7489558" y="2251348"/>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2" name="Picture 31" descr="A robot hand holding a globe&#10;&#10;Description automatically generated">
              <a:extLst>
                <a:ext uri="{FF2B5EF4-FFF2-40B4-BE49-F238E27FC236}">
                  <a16:creationId xmlns:a16="http://schemas.microsoft.com/office/drawing/2014/main" id="{588EDDF3-F22B-2191-A780-1670B8774DF7}"/>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t="11872" r="43094" b="6427"/>
            <a:stretch>
              <a:fillRect/>
            </a:stretch>
          </p:blipFill>
          <p:spPr>
            <a:xfrm>
              <a:off x="6095999" y="921296"/>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31" name="Picture 30" descr="A robot hand pointing at a scale&#10;&#10;Description automatically generated">
              <a:extLst>
                <a:ext uri="{FF2B5EF4-FFF2-40B4-BE49-F238E27FC236}">
                  <a16:creationId xmlns:a16="http://schemas.microsoft.com/office/drawing/2014/main" id="{65777F2E-8B0C-B437-00FE-AFF57D6CBE1E}"/>
                </a:ext>
              </a:extLst>
            </p:cNvPr>
            <p:cNvPicPr>
              <a:picLocks noChangeAspect="1"/>
            </p:cNvPicPr>
            <p:nvPr/>
          </p:nvPicPr>
          <p:blipFill>
            <a:blip r:embed="rId7" cstate="print">
              <a:grayscl/>
              <a:extLst>
                <a:ext uri="{28A0092B-C50C-407E-A947-70E740481C1C}">
                  <a14:useLocalDpi xmlns:a14="http://schemas.microsoft.com/office/drawing/2010/main" val="0"/>
                </a:ext>
              </a:extLst>
            </a:blip>
            <a:srcRect l="19486" t="13471" r="28251" b="20449"/>
            <a:stretch>
              <a:fillRect/>
            </a:stretch>
          </p:blipFill>
          <p:spPr>
            <a:xfrm>
              <a:off x="3778139" y="921298"/>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36" name="Picture 35" descr="A robot hands touching a screen&#10;&#10;Description automatically generated">
              <a:extLst>
                <a:ext uri="{FF2B5EF4-FFF2-40B4-BE49-F238E27FC236}">
                  <a16:creationId xmlns:a16="http://schemas.microsoft.com/office/drawing/2014/main" id="{84342820-E8B9-6D6F-94C3-643ADD925E52}"/>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l="9315" t="82" r="23015" b="1902"/>
            <a:stretch>
              <a:fillRect/>
            </a:stretch>
          </p:blipFill>
          <p:spPr>
            <a:xfrm>
              <a:off x="6096000" y="4382143"/>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grpSp>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857" y="40555"/>
            <a:ext cx="853724" cy="496474"/>
          </a:xfrm>
          <a:prstGeom prst="rect">
            <a:avLst/>
          </a:prstGeom>
        </p:spPr>
      </p:pic>
      <p:sp>
        <p:nvSpPr>
          <p:cNvPr id="25" name="TextBox 24"/>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7" name="TextBox 36">
            <a:extLst>
              <a:ext uri="{FF2B5EF4-FFF2-40B4-BE49-F238E27FC236}">
                <a16:creationId xmlns:a16="http://schemas.microsoft.com/office/drawing/2014/main" id="{22D33E11-9BCB-9978-1866-083D543A6CB0}"/>
              </a:ext>
            </a:extLst>
          </p:cNvPr>
          <p:cNvSpPr txBox="1"/>
          <p:nvPr/>
        </p:nvSpPr>
        <p:spPr>
          <a:xfrm>
            <a:off x="4537046" y="2792790"/>
            <a:ext cx="3112500" cy="1323439"/>
          </a:xfrm>
          <a:prstGeom prst="rect">
            <a:avLst/>
          </a:prstGeom>
          <a:noFill/>
        </p:spPr>
        <p:txBody>
          <a:bodyPr wrap="square" rtlCol="0">
            <a:spAutoFit/>
          </a:bodyPr>
          <a:lstStyle/>
          <a:p>
            <a:pPr lvl="1"/>
            <a: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PJT</a:t>
            </a:r>
          </a:p>
        </p:txBody>
      </p:sp>
      <p:sp>
        <p:nvSpPr>
          <p:cNvPr id="5" name="TextBox 4">
            <a:extLst>
              <a:ext uri="{FF2B5EF4-FFF2-40B4-BE49-F238E27FC236}">
                <a16:creationId xmlns:a16="http://schemas.microsoft.com/office/drawing/2014/main" id="{32680781-E6F4-96FB-4251-DAC37E9141BC}"/>
              </a:ext>
            </a:extLst>
          </p:cNvPr>
          <p:cNvSpPr txBox="1"/>
          <p:nvPr/>
        </p:nvSpPr>
        <p:spPr>
          <a:xfrm>
            <a:off x="12985575" y="488246"/>
            <a:ext cx="8838337" cy="2062103"/>
          </a:xfrm>
          <a:prstGeom prst="rect">
            <a:avLst/>
          </a:prstGeom>
          <a:noFill/>
        </p:spPr>
        <p:txBody>
          <a:bodyPr wrap="square">
            <a:spAutoFit/>
          </a:bodyPr>
          <a:lstStyle/>
          <a:p>
            <a:pPr lvl="1"/>
            <a: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PROJECT</a:t>
            </a:r>
            <a:b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48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sp>
        <p:nvSpPr>
          <p:cNvPr id="8" name="Rectangle: Rounded Corners 7">
            <a:extLst>
              <a:ext uri="{FF2B5EF4-FFF2-40B4-BE49-F238E27FC236}">
                <a16:creationId xmlns:a16="http://schemas.microsoft.com/office/drawing/2014/main" id="{357E4E17-BCA4-C0BC-6D7E-E10BE85AA1A7}"/>
              </a:ext>
            </a:extLst>
          </p:cNvPr>
          <p:cNvSpPr/>
          <p:nvPr/>
        </p:nvSpPr>
        <p:spPr>
          <a:xfrm>
            <a:off x="13550719" y="1805488"/>
            <a:ext cx="8721970" cy="2743066"/>
          </a:xfrm>
          <a:prstGeom prst="round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Motion Conversion </a:t>
            </a:r>
            <a:r>
              <a:rPr lang="en-US" sz="4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Tranmission</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Model</a:t>
            </a:r>
          </a:p>
          <a:p>
            <a:pPr algn="ct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a:t>
            </a:r>
          </a:p>
          <a:p>
            <a:pPr algn="ct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Mô</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hình</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truyền</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biến</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đổi</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chuyển</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động</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(quay ↔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tịnh</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tiến</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a:t>
            </a:r>
            <a:endParaRPr lang="en-US" sz="2000" dirty="0">
              <a:ln w="19050">
                <a:solidFill>
                  <a:schemeClr val="tx1"/>
                </a:solidFill>
              </a:l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F0107-303D-9FA9-BC07-6C7C6F0FC009}"/>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455B73E3-D858-22F0-2A29-1FF9A874471E}"/>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08A8998F-D1DB-C827-DAA2-3C2B431CFE9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24D8D9A5-F883-E7AF-7E37-17550AB904A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F904013E-CF6E-2BAE-DCB4-273FF2370379}"/>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D90B0A97-375C-E730-7659-177A331F7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F5FDCE6A-D892-FAA3-5D50-E656A0A9B196}"/>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9A54C839-9518-8318-2014-B78021196606}"/>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10" name="TextBox 9">
            <a:extLst>
              <a:ext uri="{FF2B5EF4-FFF2-40B4-BE49-F238E27FC236}">
                <a16:creationId xmlns:a16="http://schemas.microsoft.com/office/drawing/2014/main" id="{3D708ED0-8BB5-1062-3C91-DD60EA1670DC}"/>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50E6914E-FB2A-7586-0DE6-743574231EBC}"/>
              </a:ext>
            </a:extLst>
          </p:cNvPr>
          <p:cNvSpPr txBox="1"/>
          <p:nvPr/>
        </p:nvSpPr>
        <p:spPr>
          <a:xfrm>
            <a:off x="4390310" y="-9153585"/>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pic>
        <p:nvPicPr>
          <p:cNvPr id="33" name="Picture 32" descr="A robot holding a tablet&#10;&#10;Description automatically generated">
            <a:extLst>
              <a:ext uri="{FF2B5EF4-FFF2-40B4-BE49-F238E27FC236}">
                <a16:creationId xmlns:a16="http://schemas.microsoft.com/office/drawing/2014/main" id="{A20EFC37-51A1-9243-F004-60F3336DD9A1}"/>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8049430">
            <a:off x="-266106" y="4442999"/>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4" name="Picture 33" descr="A robot touching a blue planet&#10;&#10;Description automatically generated">
            <a:extLst>
              <a:ext uri="{FF2B5EF4-FFF2-40B4-BE49-F238E27FC236}">
                <a16:creationId xmlns:a16="http://schemas.microsoft.com/office/drawing/2014/main" id="{23D3EBF7-3A27-6646-34B3-32B7439B7E1B}"/>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8049430">
            <a:off x="-1683512" y="3908267"/>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5" name="Picture 34" descr="A robot hand touching a globe&#10;&#10;Description automatically generated">
            <a:extLst>
              <a:ext uri="{FF2B5EF4-FFF2-40B4-BE49-F238E27FC236}">
                <a16:creationId xmlns:a16="http://schemas.microsoft.com/office/drawing/2014/main" id="{73E04288-FD51-BABA-A373-1A2734D78084}"/>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18049430">
            <a:off x="401294" y="412014"/>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6" name="Picture 35" descr="A robot hand holding a globe&#10;&#10;Description automatically generated">
            <a:extLst>
              <a:ext uri="{FF2B5EF4-FFF2-40B4-BE49-F238E27FC236}">
                <a16:creationId xmlns:a16="http://schemas.microsoft.com/office/drawing/2014/main" id="{8E9D8272-A8AD-35A3-70D4-78120B7E9B07}"/>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8049430">
            <a:off x="-2050627" y="677772"/>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43" name="Picture 42" descr="A robot hand pointing at a scale&#10;&#10;Description automatically generated">
            <a:extLst>
              <a:ext uri="{FF2B5EF4-FFF2-40B4-BE49-F238E27FC236}">
                <a16:creationId xmlns:a16="http://schemas.microsoft.com/office/drawing/2014/main" id="{26004EC5-2DE5-C81B-C3E8-D9FB0237BDBC}"/>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8049430">
            <a:off x="-3238963" y="2668606"/>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47" name="Picture 46" descr="A robot hands touching a screen&#10;&#10;Description automatically generated">
            <a:extLst>
              <a:ext uri="{FF2B5EF4-FFF2-40B4-BE49-F238E27FC236}">
                <a16:creationId xmlns:a16="http://schemas.microsoft.com/office/drawing/2014/main" id="{D8C787D1-5D82-3421-5B69-9C81A490F00B}"/>
              </a:ext>
            </a:extLst>
          </p:cNvPr>
          <p:cNvPicPr>
            <a:picLocks noChangeAspect="1"/>
          </p:cNvPicPr>
          <p:nvPr/>
        </p:nvPicPr>
        <p:blipFill>
          <a:blip r:embed="rId10" cstate="print">
            <a:extLst>
              <a:ext uri="{28A0092B-C50C-407E-A947-70E740481C1C}">
                <a14:useLocalDpi xmlns:a14="http://schemas.microsoft.com/office/drawing/2010/main" val="0"/>
              </a:ext>
            </a:extLst>
          </a:blip>
          <a:srcRect l="9315" t="82" r="23015" b="1902"/>
          <a:stretch>
            <a:fillRect/>
          </a:stretch>
        </p:blipFill>
        <p:spPr>
          <a:xfrm rot="18049430">
            <a:off x="1688417" y="2139441"/>
            <a:ext cx="3013181" cy="2417140"/>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49" name="TextBox 48">
            <a:extLst>
              <a:ext uri="{FF2B5EF4-FFF2-40B4-BE49-F238E27FC236}">
                <a16:creationId xmlns:a16="http://schemas.microsoft.com/office/drawing/2014/main" id="{1533081D-4E68-657E-8EF0-91FCE19F8B0A}"/>
              </a:ext>
            </a:extLst>
          </p:cNvPr>
          <p:cNvSpPr txBox="1"/>
          <p:nvPr/>
        </p:nvSpPr>
        <p:spPr>
          <a:xfrm>
            <a:off x="4192761" y="259999"/>
            <a:ext cx="9753600" cy="1200329"/>
          </a:xfrm>
          <a:prstGeom prst="rect">
            <a:avLst/>
          </a:prstGeom>
          <a:noFill/>
          <a:ln>
            <a:noFill/>
          </a:ln>
        </p:spPr>
        <p:txBody>
          <a:bodyPr wrap="square" rtlCol="0">
            <a:spAutoFit/>
          </a:bodyPr>
          <a:lstStyle/>
          <a:p>
            <a:r>
              <a:rPr lang="en-US" sz="7200" b="1" dirty="0" err="1">
                <a:ln>
                  <a:solidFill>
                    <a:schemeClr val="tx1"/>
                  </a:solidFill>
                </a:ln>
                <a:solidFill>
                  <a:schemeClr val="bg1"/>
                </a:solidFill>
                <a:latin typeface="Verdana" panose="020B0604030504040204" pitchFamily="34" charset="0"/>
                <a:ea typeface="Verdana" panose="020B0604030504040204" pitchFamily="34" charset="0"/>
              </a:rPr>
              <a:t>Kết</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r>
              <a:rPr lang="en-US" sz="7200" b="1" dirty="0" err="1">
                <a:ln>
                  <a:solidFill>
                    <a:schemeClr val="tx1"/>
                  </a:solidFill>
                </a:ln>
                <a:solidFill>
                  <a:schemeClr val="bg1"/>
                </a:solidFill>
                <a:latin typeface="Verdana" panose="020B0604030504040204" pitchFamily="34" charset="0"/>
                <a:ea typeface="Verdana" panose="020B0604030504040204" pitchFamily="34" charset="0"/>
              </a:rPr>
              <a:t>quả</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endParaRPr lang="en-US" sz="7200" b="1" dirty="0">
              <a:ln>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1ABA1681-BAB9-684C-F688-2CE489AC5E5E}"/>
              </a:ext>
            </a:extLst>
          </p:cNvPr>
          <p:cNvSpPr/>
          <p:nvPr/>
        </p:nvSpPr>
        <p:spPr>
          <a:xfrm>
            <a:off x="4299232" y="1566942"/>
            <a:ext cx="7535943" cy="47942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rPr>
              <a:t>Menu </a:t>
            </a:r>
            <a:r>
              <a:rPr lang="en-US" sz="2300" b="1" dirty="0" err="1">
                <a:solidFill>
                  <a:schemeClr val="tx1"/>
                </a:solidFill>
              </a:rPr>
              <a:t>chính</a:t>
            </a:r>
            <a:br>
              <a:rPr lang="en-US" sz="2300" b="1" dirty="0">
                <a:solidFill>
                  <a:schemeClr val="tx1"/>
                </a:solidFill>
              </a:rPr>
            </a:br>
            <a:br>
              <a:rPr lang="en-US" sz="2400"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endParaRPr lang="en-US" b="1" dirty="0">
              <a:solidFill>
                <a:schemeClr val="tx1"/>
              </a:solidFill>
            </a:endParaRPr>
          </a:p>
          <a:p>
            <a:endParaRPr lang="en-US" b="1" dirty="0">
              <a:solidFill>
                <a:schemeClr val="tx1"/>
              </a:solidFill>
            </a:endParaRPr>
          </a:p>
        </p:txBody>
      </p:sp>
      <p:pic>
        <p:nvPicPr>
          <p:cNvPr id="8" name="Picture 7">
            <a:extLst>
              <a:ext uri="{FF2B5EF4-FFF2-40B4-BE49-F238E27FC236}">
                <a16:creationId xmlns:a16="http://schemas.microsoft.com/office/drawing/2014/main" id="{D44CA08B-B8F7-AB22-F40A-8959841BB91B}"/>
              </a:ext>
            </a:extLst>
          </p:cNvPr>
          <p:cNvPicPr>
            <a:picLocks noChangeAspect="1"/>
          </p:cNvPicPr>
          <p:nvPr/>
        </p:nvPicPr>
        <p:blipFill>
          <a:blip r:embed="rId11"/>
          <a:stretch>
            <a:fillRect/>
          </a:stretch>
        </p:blipFill>
        <p:spPr>
          <a:xfrm>
            <a:off x="4813300" y="2974417"/>
            <a:ext cx="6527800" cy="32104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20225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DAF12-E7A2-6E36-2701-B868BFACAFC7}"/>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4C0929E1-D85F-62A3-8980-68080BBA3440}"/>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F23068DD-251E-A6F5-E154-AD0E15E0D01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6035B990-D9F1-979D-77A5-6E710B3FB2D7}"/>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B3424CBC-9A88-D353-D459-831243419979}"/>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DDFC34E2-EEF0-163E-8E89-C05A78C2F1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ABED9AC0-3209-563E-6451-2C6206185B98}"/>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27289DC7-A863-CF6C-B329-560897E28E49}"/>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10" name="TextBox 9">
            <a:extLst>
              <a:ext uri="{FF2B5EF4-FFF2-40B4-BE49-F238E27FC236}">
                <a16:creationId xmlns:a16="http://schemas.microsoft.com/office/drawing/2014/main" id="{34573642-610C-6113-159A-A4BBB25B0812}"/>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0F90627B-E72C-5E97-DA0C-4B996E814A08}"/>
              </a:ext>
            </a:extLst>
          </p:cNvPr>
          <p:cNvSpPr txBox="1"/>
          <p:nvPr/>
        </p:nvSpPr>
        <p:spPr>
          <a:xfrm>
            <a:off x="4390310" y="-9153585"/>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pic>
        <p:nvPicPr>
          <p:cNvPr id="33" name="Picture 32" descr="A robot holding a tablet&#10;&#10;Description automatically generated">
            <a:extLst>
              <a:ext uri="{FF2B5EF4-FFF2-40B4-BE49-F238E27FC236}">
                <a16:creationId xmlns:a16="http://schemas.microsoft.com/office/drawing/2014/main" id="{22613EC6-D7B8-B0FC-39BA-78A548774F26}"/>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8049430">
            <a:off x="-266106" y="4442999"/>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4" name="Picture 33" descr="A robot touching a blue planet&#10;&#10;Description automatically generated">
            <a:extLst>
              <a:ext uri="{FF2B5EF4-FFF2-40B4-BE49-F238E27FC236}">
                <a16:creationId xmlns:a16="http://schemas.microsoft.com/office/drawing/2014/main" id="{41C8C5C6-A023-F93A-E344-7B233269178D}"/>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8049430">
            <a:off x="-1683512" y="3908267"/>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5" name="Picture 34" descr="A robot hand touching a globe&#10;&#10;Description automatically generated">
            <a:extLst>
              <a:ext uri="{FF2B5EF4-FFF2-40B4-BE49-F238E27FC236}">
                <a16:creationId xmlns:a16="http://schemas.microsoft.com/office/drawing/2014/main" id="{EE62A83E-B605-83D4-7836-87B4635FEF3E}"/>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18049430">
            <a:off x="401294" y="412014"/>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6" name="Picture 35" descr="A robot hand holding a globe&#10;&#10;Description automatically generated">
            <a:extLst>
              <a:ext uri="{FF2B5EF4-FFF2-40B4-BE49-F238E27FC236}">
                <a16:creationId xmlns:a16="http://schemas.microsoft.com/office/drawing/2014/main" id="{AE2DCB7E-D4CD-15AF-9D3D-108C4212F2C2}"/>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8049430">
            <a:off x="-2050627" y="677772"/>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43" name="Picture 42" descr="A robot hand pointing at a scale&#10;&#10;Description automatically generated">
            <a:extLst>
              <a:ext uri="{FF2B5EF4-FFF2-40B4-BE49-F238E27FC236}">
                <a16:creationId xmlns:a16="http://schemas.microsoft.com/office/drawing/2014/main" id="{A1504338-D999-9BEF-3AD4-AF798F1FCF33}"/>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8049430">
            <a:off x="-3238963" y="2668606"/>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47" name="Picture 46" descr="A robot hands touching a screen&#10;&#10;Description automatically generated">
            <a:extLst>
              <a:ext uri="{FF2B5EF4-FFF2-40B4-BE49-F238E27FC236}">
                <a16:creationId xmlns:a16="http://schemas.microsoft.com/office/drawing/2014/main" id="{A9012BD6-2ED3-EB8E-11E4-933E1F1036C4}"/>
              </a:ext>
            </a:extLst>
          </p:cNvPr>
          <p:cNvPicPr>
            <a:picLocks noChangeAspect="1"/>
          </p:cNvPicPr>
          <p:nvPr/>
        </p:nvPicPr>
        <p:blipFill>
          <a:blip r:embed="rId10" cstate="print">
            <a:extLst>
              <a:ext uri="{28A0092B-C50C-407E-A947-70E740481C1C}">
                <a14:useLocalDpi xmlns:a14="http://schemas.microsoft.com/office/drawing/2010/main" val="0"/>
              </a:ext>
            </a:extLst>
          </a:blip>
          <a:srcRect l="9315" t="82" r="23015" b="1902"/>
          <a:stretch>
            <a:fillRect/>
          </a:stretch>
        </p:blipFill>
        <p:spPr>
          <a:xfrm rot="18049430">
            <a:off x="1688417" y="2139441"/>
            <a:ext cx="3013181" cy="2417140"/>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49" name="TextBox 48">
            <a:extLst>
              <a:ext uri="{FF2B5EF4-FFF2-40B4-BE49-F238E27FC236}">
                <a16:creationId xmlns:a16="http://schemas.microsoft.com/office/drawing/2014/main" id="{DA701E7B-D983-330E-5247-B0C5B14C4FC6}"/>
              </a:ext>
            </a:extLst>
          </p:cNvPr>
          <p:cNvSpPr txBox="1"/>
          <p:nvPr/>
        </p:nvSpPr>
        <p:spPr>
          <a:xfrm>
            <a:off x="4192761" y="259999"/>
            <a:ext cx="9753600" cy="1200329"/>
          </a:xfrm>
          <a:prstGeom prst="rect">
            <a:avLst/>
          </a:prstGeom>
          <a:noFill/>
          <a:ln>
            <a:noFill/>
          </a:ln>
        </p:spPr>
        <p:txBody>
          <a:bodyPr wrap="square" rtlCol="0">
            <a:spAutoFit/>
          </a:bodyPr>
          <a:lstStyle/>
          <a:p>
            <a:r>
              <a:rPr lang="en-US" sz="7200" b="1" dirty="0" err="1">
                <a:ln>
                  <a:solidFill>
                    <a:schemeClr val="tx1"/>
                  </a:solidFill>
                </a:ln>
                <a:solidFill>
                  <a:schemeClr val="bg1"/>
                </a:solidFill>
                <a:latin typeface="Verdana" panose="020B0604030504040204" pitchFamily="34" charset="0"/>
                <a:ea typeface="Verdana" panose="020B0604030504040204" pitchFamily="34" charset="0"/>
              </a:rPr>
              <a:t>Kết</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r>
              <a:rPr lang="en-US" sz="7200" b="1" dirty="0" err="1">
                <a:ln>
                  <a:solidFill>
                    <a:schemeClr val="tx1"/>
                  </a:solidFill>
                </a:ln>
                <a:solidFill>
                  <a:schemeClr val="bg1"/>
                </a:solidFill>
                <a:latin typeface="Verdana" panose="020B0604030504040204" pitchFamily="34" charset="0"/>
                <a:ea typeface="Verdana" panose="020B0604030504040204" pitchFamily="34" charset="0"/>
              </a:rPr>
              <a:t>quả</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endParaRPr lang="en-US" sz="7200" b="1" dirty="0">
              <a:ln>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1081472E-1003-6083-4E87-4CD457C361FE}"/>
              </a:ext>
            </a:extLst>
          </p:cNvPr>
          <p:cNvSpPr/>
          <p:nvPr/>
        </p:nvSpPr>
        <p:spPr>
          <a:xfrm>
            <a:off x="4322920" y="1742065"/>
            <a:ext cx="7535943" cy="417127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rPr>
              <a:t>Menu </a:t>
            </a:r>
            <a:r>
              <a:rPr lang="en-US" sz="2300" b="1" dirty="0" err="1">
                <a:solidFill>
                  <a:schemeClr val="tx1"/>
                </a:solidFill>
              </a:rPr>
              <a:t>mỗi</a:t>
            </a:r>
            <a:r>
              <a:rPr lang="en-US" sz="2300" b="1" dirty="0">
                <a:solidFill>
                  <a:schemeClr val="tx1"/>
                </a:solidFill>
              </a:rPr>
              <a:t> </a:t>
            </a:r>
            <a:r>
              <a:rPr lang="en-US" sz="2300" b="1" dirty="0" err="1">
                <a:solidFill>
                  <a:schemeClr val="tx1"/>
                </a:solidFill>
              </a:rPr>
              <a:t>bãi</a:t>
            </a:r>
            <a:br>
              <a:rPr lang="en-US" sz="2300" b="1" dirty="0">
                <a:solidFill>
                  <a:schemeClr val="tx1"/>
                </a:solidFill>
              </a:rPr>
            </a:br>
            <a:br>
              <a:rPr lang="en-US" sz="2400"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endParaRPr lang="en-US" b="1" dirty="0">
              <a:solidFill>
                <a:schemeClr val="tx1"/>
              </a:solidFill>
            </a:endParaRPr>
          </a:p>
          <a:p>
            <a:endParaRPr lang="en-US" b="1" dirty="0">
              <a:solidFill>
                <a:schemeClr val="tx1"/>
              </a:solidFill>
            </a:endParaRPr>
          </a:p>
        </p:txBody>
      </p:sp>
      <p:pic>
        <p:nvPicPr>
          <p:cNvPr id="9" name="Picture 8">
            <a:extLst>
              <a:ext uri="{FF2B5EF4-FFF2-40B4-BE49-F238E27FC236}">
                <a16:creationId xmlns:a16="http://schemas.microsoft.com/office/drawing/2014/main" id="{7734B8A7-AC6E-BA69-5547-EE7BCB070BB0}"/>
              </a:ext>
            </a:extLst>
          </p:cNvPr>
          <p:cNvPicPr>
            <a:picLocks noChangeAspect="1"/>
          </p:cNvPicPr>
          <p:nvPr/>
        </p:nvPicPr>
        <p:blipFill>
          <a:blip r:embed="rId11"/>
          <a:stretch>
            <a:fillRect/>
          </a:stretch>
        </p:blipFill>
        <p:spPr>
          <a:xfrm>
            <a:off x="5004841" y="2744369"/>
            <a:ext cx="6293157" cy="2798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71432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0EF94-C8EB-304E-0E5E-F485B8B8D2EB}"/>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C5C7CB64-45E9-8DCE-4CEC-13ACE459D4A6}"/>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BAABCF90-480A-E259-B104-7ED76D90F5D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3F02C2AD-942E-41BB-DEAF-D8D26F653036}"/>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F704CAB9-72DE-A7BC-EC49-7A5CDC27210A}"/>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4C230EEB-5498-AD7E-4869-3F142D02A5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BAC3583B-7065-25BD-10D2-2FEAC8AC520B}"/>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12C441D8-5D77-F3D9-B704-60A73EE2B5C9}"/>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10" name="TextBox 9">
            <a:extLst>
              <a:ext uri="{FF2B5EF4-FFF2-40B4-BE49-F238E27FC236}">
                <a16:creationId xmlns:a16="http://schemas.microsoft.com/office/drawing/2014/main" id="{FFB1D14C-782C-29AA-4C04-87D52739CCB7}"/>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D643FEBE-FAC7-CA75-2295-17A70CD91647}"/>
              </a:ext>
            </a:extLst>
          </p:cNvPr>
          <p:cNvSpPr txBox="1"/>
          <p:nvPr/>
        </p:nvSpPr>
        <p:spPr>
          <a:xfrm>
            <a:off x="4390310" y="-9153585"/>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pic>
        <p:nvPicPr>
          <p:cNvPr id="33" name="Picture 32" descr="A robot holding a tablet&#10;&#10;Description automatically generated">
            <a:extLst>
              <a:ext uri="{FF2B5EF4-FFF2-40B4-BE49-F238E27FC236}">
                <a16:creationId xmlns:a16="http://schemas.microsoft.com/office/drawing/2014/main" id="{4810AD9D-90CF-3E62-0211-F68EFF83BC97}"/>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8049430">
            <a:off x="-266106" y="4442999"/>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4" name="Picture 33" descr="A robot touching a blue planet&#10;&#10;Description automatically generated">
            <a:extLst>
              <a:ext uri="{FF2B5EF4-FFF2-40B4-BE49-F238E27FC236}">
                <a16:creationId xmlns:a16="http://schemas.microsoft.com/office/drawing/2014/main" id="{70F2DD32-CC94-A343-B045-EA1C2D0775AD}"/>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8049430">
            <a:off x="-1683512" y="3908267"/>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5" name="Picture 34" descr="A robot hand touching a globe&#10;&#10;Description automatically generated">
            <a:extLst>
              <a:ext uri="{FF2B5EF4-FFF2-40B4-BE49-F238E27FC236}">
                <a16:creationId xmlns:a16="http://schemas.microsoft.com/office/drawing/2014/main" id="{F9AFBA1F-186E-49F2-A5F7-2CB5DD2BD626}"/>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18049430">
            <a:off x="401294" y="412014"/>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6" name="Picture 35" descr="A robot hand holding a globe&#10;&#10;Description automatically generated">
            <a:extLst>
              <a:ext uri="{FF2B5EF4-FFF2-40B4-BE49-F238E27FC236}">
                <a16:creationId xmlns:a16="http://schemas.microsoft.com/office/drawing/2014/main" id="{B5F52283-78EC-9E51-A855-838C7F3162AD}"/>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8049430">
            <a:off x="-2050627" y="677772"/>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43" name="Picture 42" descr="A robot hand pointing at a scale&#10;&#10;Description automatically generated">
            <a:extLst>
              <a:ext uri="{FF2B5EF4-FFF2-40B4-BE49-F238E27FC236}">
                <a16:creationId xmlns:a16="http://schemas.microsoft.com/office/drawing/2014/main" id="{48842C8F-FC3F-8C31-1BD5-22907DF6502A}"/>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8049430">
            <a:off x="-3238963" y="2668606"/>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47" name="Picture 46" descr="A robot hands touching a screen&#10;&#10;Description automatically generated">
            <a:extLst>
              <a:ext uri="{FF2B5EF4-FFF2-40B4-BE49-F238E27FC236}">
                <a16:creationId xmlns:a16="http://schemas.microsoft.com/office/drawing/2014/main" id="{AFCD10FC-9354-579F-9F90-1A3AB6A7FD1F}"/>
              </a:ext>
            </a:extLst>
          </p:cNvPr>
          <p:cNvPicPr>
            <a:picLocks noChangeAspect="1"/>
          </p:cNvPicPr>
          <p:nvPr/>
        </p:nvPicPr>
        <p:blipFill>
          <a:blip r:embed="rId10" cstate="print">
            <a:extLst>
              <a:ext uri="{28A0092B-C50C-407E-A947-70E740481C1C}">
                <a14:useLocalDpi xmlns:a14="http://schemas.microsoft.com/office/drawing/2010/main" val="0"/>
              </a:ext>
            </a:extLst>
          </a:blip>
          <a:srcRect l="9315" t="82" r="23015" b="1902"/>
          <a:stretch>
            <a:fillRect/>
          </a:stretch>
        </p:blipFill>
        <p:spPr>
          <a:xfrm rot="18049430">
            <a:off x="1688417" y="2139441"/>
            <a:ext cx="3013181" cy="2417140"/>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49" name="TextBox 48">
            <a:extLst>
              <a:ext uri="{FF2B5EF4-FFF2-40B4-BE49-F238E27FC236}">
                <a16:creationId xmlns:a16="http://schemas.microsoft.com/office/drawing/2014/main" id="{D21FBDE0-1D19-1E93-E256-F1A947345EA8}"/>
              </a:ext>
            </a:extLst>
          </p:cNvPr>
          <p:cNvSpPr txBox="1"/>
          <p:nvPr/>
        </p:nvSpPr>
        <p:spPr>
          <a:xfrm>
            <a:off x="4192761" y="259999"/>
            <a:ext cx="9753600" cy="1200329"/>
          </a:xfrm>
          <a:prstGeom prst="rect">
            <a:avLst/>
          </a:prstGeom>
          <a:noFill/>
          <a:ln>
            <a:noFill/>
          </a:ln>
        </p:spPr>
        <p:txBody>
          <a:bodyPr wrap="square" rtlCol="0">
            <a:spAutoFit/>
          </a:bodyPr>
          <a:lstStyle/>
          <a:p>
            <a:r>
              <a:rPr lang="en-US" sz="7200" b="1" dirty="0" err="1">
                <a:ln>
                  <a:solidFill>
                    <a:schemeClr val="tx1"/>
                  </a:solidFill>
                </a:ln>
                <a:solidFill>
                  <a:schemeClr val="bg1"/>
                </a:solidFill>
                <a:latin typeface="Verdana" panose="020B0604030504040204" pitchFamily="34" charset="0"/>
                <a:ea typeface="Verdana" panose="020B0604030504040204" pitchFamily="34" charset="0"/>
              </a:rPr>
              <a:t>Kết</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r>
              <a:rPr lang="en-US" sz="7200" b="1" dirty="0" err="1">
                <a:ln>
                  <a:solidFill>
                    <a:schemeClr val="tx1"/>
                  </a:solidFill>
                </a:ln>
                <a:solidFill>
                  <a:schemeClr val="bg1"/>
                </a:solidFill>
                <a:latin typeface="Verdana" panose="020B0604030504040204" pitchFamily="34" charset="0"/>
                <a:ea typeface="Verdana" panose="020B0604030504040204" pitchFamily="34" charset="0"/>
              </a:rPr>
              <a:t>quả</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endParaRPr lang="en-US" sz="7200" b="1" dirty="0">
              <a:ln>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98F574B3-32EE-ACF4-2AED-51F7BBDD8E50}"/>
              </a:ext>
            </a:extLst>
          </p:cNvPr>
          <p:cNvSpPr/>
          <p:nvPr/>
        </p:nvSpPr>
        <p:spPr>
          <a:xfrm>
            <a:off x="4322920" y="1742065"/>
            <a:ext cx="7535943" cy="417127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rPr>
              <a:t>Menu </a:t>
            </a:r>
            <a:r>
              <a:rPr lang="en-US" sz="2300" b="1" dirty="0" err="1">
                <a:solidFill>
                  <a:schemeClr val="tx1"/>
                </a:solidFill>
              </a:rPr>
              <a:t>mỗi</a:t>
            </a:r>
            <a:r>
              <a:rPr lang="en-US" sz="2300" b="1" dirty="0">
                <a:solidFill>
                  <a:schemeClr val="tx1"/>
                </a:solidFill>
              </a:rPr>
              <a:t> </a:t>
            </a:r>
            <a:r>
              <a:rPr lang="en-US" sz="2300" b="1" dirty="0" err="1">
                <a:solidFill>
                  <a:schemeClr val="tx1"/>
                </a:solidFill>
              </a:rPr>
              <a:t>bãi</a:t>
            </a:r>
            <a:br>
              <a:rPr lang="en-US" sz="2300" b="1" dirty="0">
                <a:solidFill>
                  <a:schemeClr val="tx1"/>
                </a:solidFill>
              </a:rPr>
            </a:br>
            <a:br>
              <a:rPr lang="en-US" sz="2400"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endParaRPr lang="en-US" b="1" dirty="0">
              <a:solidFill>
                <a:schemeClr val="tx1"/>
              </a:solidFill>
            </a:endParaRPr>
          </a:p>
          <a:p>
            <a:endParaRPr lang="en-US" b="1" dirty="0">
              <a:solidFill>
                <a:schemeClr val="tx1"/>
              </a:solidFill>
            </a:endParaRPr>
          </a:p>
        </p:txBody>
      </p:sp>
      <p:pic>
        <p:nvPicPr>
          <p:cNvPr id="9" name="Picture 8">
            <a:extLst>
              <a:ext uri="{FF2B5EF4-FFF2-40B4-BE49-F238E27FC236}">
                <a16:creationId xmlns:a16="http://schemas.microsoft.com/office/drawing/2014/main" id="{075B0041-2F0E-02C8-D6C2-4BC34F7335DF}"/>
              </a:ext>
            </a:extLst>
          </p:cNvPr>
          <p:cNvPicPr>
            <a:picLocks noChangeAspect="1"/>
          </p:cNvPicPr>
          <p:nvPr/>
        </p:nvPicPr>
        <p:blipFill>
          <a:blip r:embed="rId11"/>
          <a:stretch>
            <a:fillRect/>
          </a:stretch>
        </p:blipFill>
        <p:spPr>
          <a:xfrm>
            <a:off x="5004841" y="2744369"/>
            <a:ext cx="6293157" cy="2798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71959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6B3E5-E8CC-82B8-8A3C-B3A3EE37A8F1}"/>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331DA935-4723-1DFA-248A-F3BAF784CE3E}"/>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B76EF717-B76E-FDD8-DBA2-756AEF2885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ED62AF3B-36C6-AC30-7A60-627D61B86F6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249AECC9-06F7-ED24-E1EC-9D7856F1136B}"/>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EDA95097-AD0F-E395-5101-CE341BABAA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BD9E2F8D-3F57-68FA-BF87-E6277B388488}"/>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19D2D1A4-4774-0ADF-E3EE-6EF4267A16B1}"/>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10" name="TextBox 9">
            <a:extLst>
              <a:ext uri="{FF2B5EF4-FFF2-40B4-BE49-F238E27FC236}">
                <a16:creationId xmlns:a16="http://schemas.microsoft.com/office/drawing/2014/main" id="{D90A51C1-3389-5F2D-3674-A692623E70BF}"/>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D8916797-365F-6C28-9F06-E5977A8C3038}"/>
              </a:ext>
            </a:extLst>
          </p:cNvPr>
          <p:cNvSpPr txBox="1"/>
          <p:nvPr/>
        </p:nvSpPr>
        <p:spPr>
          <a:xfrm>
            <a:off x="4390310" y="-9153585"/>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pic>
        <p:nvPicPr>
          <p:cNvPr id="33" name="Picture 32" descr="A robot holding a tablet&#10;&#10;Description automatically generated">
            <a:extLst>
              <a:ext uri="{FF2B5EF4-FFF2-40B4-BE49-F238E27FC236}">
                <a16:creationId xmlns:a16="http://schemas.microsoft.com/office/drawing/2014/main" id="{EF51EAE1-691B-EFCB-FE8F-1C2F41AAADC5}"/>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8049430">
            <a:off x="-266106" y="4442999"/>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4" name="Picture 33" descr="A robot touching a blue planet&#10;&#10;Description automatically generated">
            <a:extLst>
              <a:ext uri="{FF2B5EF4-FFF2-40B4-BE49-F238E27FC236}">
                <a16:creationId xmlns:a16="http://schemas.microsoft.com/office/drawing/2014/main" id="{19312F90-0603-9367-5E70-AFE42E5B2613}"/>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8049430">
            <a:off x="-1683512" y="3908267"/>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5" name="Picture 34" descr="A robot hand touching a globe&#10;&#10;Description automatically generated">
            <a:extLst>
              <a:ext uri="{FF2B5EF4-FFF2-40B4-BE49-F238E27FC236}">
                <a16:creationId xmlns:a16="http://schemas.microsoft.com/office/drawing/2014/main" id="{86F80FAE-921E-1722-D2B6-4A3AA9B9053A}"/>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18049430">
            <a:off x="401294" y="412014"/>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6" name="Picture 35" descr="A robot hand holding a globe&#10;&#10;Description automatically generated">
            <a:extLst>
              <a:ext uri="{FF2B5EF4-FFF2-40B4-BE49-F238E27FC236}">
                <a16:creationId xmlns:a16="http://schemas.microsoft.com/office/drawing/2014/main" id="{46D87B4B-CE08-9C93-E360-95C3A57CE086}"/>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8049430">
            <a:off x="-2050627" y="677772"/>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43" name="Picture 42" descr="A robot hand pointing at a scale&#10;&#10;Description automatically generated">
            <a:extLst>
              <a:ext uri="{FF2B5EF4-FFF2-40B4-BE49-F238E27FC236}">
                <a16:creationId xmlns:a16="http://schemas.microsoft.com/office/drawing/2014/main" id="{BE03B583-531F-54B8-6963-EBE265A4FA04}"/>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8049430">
            <a:off x="-3238963" y="2668606"/>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47" name="Picture 46" descr="A robot hands touching a screen&#10;&#10;Description automatically generated">
            <a:extLst>
              <a:ext uri="{FF2B5EF4-FFF2-40B4-BE49-F238E27FC236}">
                <a16:creationId xmlns:a16="http://schemas.microsoft.com/office/drawing/2014/main" id="{4A4D98A5-D835-561D-4CEC-D2E5378698AF}"/>
              </a:ext>
            </a:extLst>
          </p:cNvPr>
          <p:cNvPicPr>
            <a:picLocks noChangeAspect="1"/>
          </p:cNvPicPr>
          <p:nvPr/>
        </p:nvPicPr>
        <p:blipFill>
          <a:blip r:embed="rId10" cstate="print">
            <a:extLst>
              <a:ext uri="{28A0092B-C50C-407E-A947-70E740481C1C}">
                <a14:useLocalDpi xmlns:a14="http://schemas.microsoft.com/office/drawing/2010/main" val="0"/>
              </a:ext>
            </a:extLst>
          </a:blip>
          <a:srcRect l="9315" t="82" r="23015" b="1902"/>
          <a:stretch>
            <a:fillRect/>
          </a:stretch>
        </p:blipFill>
        <p:spPr>
          <a:xfrm rot="18049430">
            <a:off x="1688417" y="2139441"/>
            <a:ext cx="3013181" cy="2417140"/>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49" name="TextBox 48">
            <a:extLst>
              <a:ext uri="{FF2B5EF4-FFF2-40B4-BE49-F238E27FC236}">
                <a16:creationId xmlns:a16="http://schemas.microsoft.com/office/drawing/2014/main" id="{2681C99C-BEE4-5CDB-06FD-2180598FA38E}"/>
              </a:ext>
            </a:extLst>
          </p:cNvPr>
          <p:cNvSpPr txBox="1"/>
          <p:nvPr/>
        </p:nvSpPr>
        <p:spPr>
          <a:xfrm>
            <a:off x="4192761" y="259999"/>
            <a:ext cx="9753600" cy="1200329"/>
          </a:xfrm>
          <a:prstGeom prst="rect">
            <a:avLst/>
          </a:prstGeom>
          <a:noFill/>
          <a:ln>
            <a:noFill/>
          </a:ln>
        </p:spPr>
        <p:txBody>
          <a:bodyPr wrap="square" rtlCol="0">
            <a:spAutoFit/>
          </a:bodyPr>
          <a:lstStyle/>
          <a:p>
            <a:r>
              <a:rPr lang="en-US" sz="7200" b="1" dirty="0" err="1">
                <a:ln>
                  <a:solidFill>
                    <a:schemeClr val="tx1"/>
                  </a:solidFill>
                </a:ln>
                <a:solidFill>
                  <a:schemeClr val="bg1"/>
                </a:solidFill>
                <a:latin typeface="Verdana" panose="020B0604030504040204" pitchFamily="34" charset="0"/>
                <a:ea typeface="Verdana" panose="020B0604030504040204" pitchFamily="34" charset="0"/>
              </a:rPr>
              <a:t>Kết</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r>
              <a:rPr lang="en-US" sz="7200" b="1" dirty="0" err="1">
                <a:ln>
                  <a:solidFill>
                    <a:schemeClr val="tx1"/>
                  </a:solidFill>
                </a:ln>
                <a:solidFill>
                  <a:schemeClr val="bg1"/>
                </a:solidFill>
                <a:latin typeface="Verdana" panose="020B0604030504040204" pitchFamily="34" charset="0"/>
                <a:ea typeface="Verdana" panose="020B0604030504040204" pitchFamily="34" charset="0"/>
              </a:rPr>
              <a:t>quả</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endParaRPr lang="en-US" sz="7200" b="1" dirty="0">
              <a:ln>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5D36DDEF-31B2-4FDF-8617-C8ABF0E333E3}"/>
              </a:ext>
            </a:extLst>
          </p:cNvPr>
          <p:cNvSpPr/>
          <p:nvPr/>
        </p:nvSpPr>
        <p:spPr>
          <a:xfrm>
            <a:off x="4322920" y="1742065"/>
            <a:ext cx="7535943" cy="417127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rPr>
              <a:t>Xem </a:t>
            </a:r>
            <a:r>
              <a:rPr lang="en-US" sz="2300" b="1" dirty="0" err="1">
                <a:solidFill>
                  <a:schemeClr val="tx1"/>
                </a:solidFill>
              </a:rPr>
              <a:t>danh</a:t>
            </a:r>
            <a:r>
              <a:rPr lang="en-US" sz="2300" b="1" dirty="0">
                <a:solidFill>
                  <a:schemeClr val="tx1"/>
                </a:solidFill>
              </a:rPr>
              <a:t> </a:t>
            </a:r>
            <a:r>
              <a:rPr lang="en-US" sz="2300" b="1" dirty="0" err="1">
                <a:solidFill>
                  <a:schemeClr val="tx1"/>
                </a:solidFill>
              </a:rPr>
              <a:t>sách</a:t>
            </a:r>
            <a:r>
              <a:rPr lang="en-US" sz="2300" b="1" dirty="0">
                <a:solidFill>
                  <a:schemeClr val="tx1"/>
                </a:solidFill>
              </a:rPr>
              <a:t> </a:t>
            </a:r>
            <a:r>
              <a:rPr lang="en-US" sz="2300" b="1" dirty="0" err="1">
                <a:solidFill>
                  <a:schemeClr val="tx1"/>
                </a:solidFill>
              </a:rPr>
              <a:t>xe</a:t>
            </a:r>
            <a:r>
              <a:rPr lang="en-US" sz="2300" b="1" dirty="0">
                <a:solidFill>
                  <a:schemeClr val="tx1"/>
                </a:solidFill>
              </a:rPr>
              <a:t> </a:t>
            </a:r>
            <a:r>
              <a:rPr lang="en-US" sz="2300" b="1" dirty="0" err="1">
                <a:solidFill>
                  <a:schemeClr val="tx1"/>
                </a:solidFill>
              </a:rPr>
              <a:t>đang</a:t>
            </a:r>
            <a:r>
              <a:rPr lang="en-US" sz="2300" b="1" dirty="0">
                <a:solidFill>
                  <a:schemeClr val="tx1"/>
                </a:solidFill>
              </a:rPr>
              <a:t> </a:t>
            </a:r>
            <a:r>
              <a:rPr lang="en-US" sz="2300" b="1" dirty="0" err="1">
                <a:solidFill>
                  <a:schemeClr val="tx1"/>
                </a:solidFill>
              </a:rPr>
              <a:t>đỗ</a:t>
            </a:r>
            <a:br>
              <a:rPr lang="en-US" sz="2300" b="1" dirty="0">
                <a:solidFill>
                  <a:schemeClr val="tx1"/>
                </a:solidFill>
              </a:rPr>
            </a:br>
            <a:br>
              <a:rPr lang="en-US" sz="2400"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endParaRPr lang="en-US" b="1" dirty="0">
              <a:solidFill>
                <a:schemeClr val="tx1"/>
              </a:solidFill>
            </a:endParaRPr>
          </a:p>
          <a:p>
            <a:endParaRPr lang="en-US" b="1" dirty="0">
              <a:solidFill>
                <a:schemeClr val="tx1"/>
              </a:solidFill>
            </a:endParaRPr>
          </a:p>
        </p:txBody>
      </p:sp>
      <p:pic>
        <p:nvPicPr>
          <p:cNvPr id="8" name="Picture 7">
            <a:extLst>
              <a:ext uri="{FF2B5EF4-FFF2-40B4-BE49-F238E27FC236}">
                <a16:creationId xmlns:a16="http://schemas.microsoft.com/office/drawing/2014/main" id="{C4732E1B-C594-8359-1EC1-9E394CC1C293}"/>
              </a:ext>
            </a:extLst>
          </p:cNvPr>
          <p:cNvPicPr>
            <a:picLocks noChangeAspect="1"/>
          </p:cNvPicPr>
          <p:nvPr/>
        </p:nvPicPr>
        <p:blipFill>
          <a:blip r:embed="rId11"/>
          <a:stretch>
            <a:fillRect/>
          </a:stretch>
        </p:blipFill>
        <p:spPr>
          <a:xfrm>
            <a:off x="5004841" y="2822344"/>
            <a:ext cx="6279884" cy="2673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66798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21194-716C-1B5D-E5BA-6FF1065DE1F3}"/>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5FC3F437-92CC-BBCB-6E2D-84F82CE28F75}"/>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EF3CE3F3-BDEA-C7A7-A0FB-2A8DDDDAD6D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1E4792B2-CCEE-E01B-2870-4AF9A3F71F67}"/>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753F0BFF-C82D-A043-CBB3-06CE66DFCBB9}"/>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8B75F326-D66C-C9BA-8550-D311EC6F36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D05141B8-BF3D-0E28-4879-5765C03625CD}"/>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pic>
        <p:nvPicPr>
          <p:cNvPr id="33" name="Picture 32" descr="A robot holding a tablet&#10;&#10;Description automatically generated">
            <a:extLst>
              <a:ext uri="{FF2B5EF4-FFF2-40B4-BE49-F238E27FC236}">
                <a16:creationId xmlns:a16="http://schemas.microsoft.com/office/drawing/2014/main" id="{8DC08D12-8169-7EB9-37F2-73CCB5E6A10A}"/>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8049430">
            <a:off x="-266106" y="4442999"/>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4" name="Picture 33" descr="A robot touching a blue planet&#10;&#10;Description automatically generated">
            <a:extLst>
              <a:ext uri="{FF2B5EF4-FFF2-40B4-BE49-F238E27FC236}">
                <a16:creationId xmlns:a16="http://schemas.microsoft.com/office/drawing/2014/main" id="{54D4414E-0E1A-3CB1-E8F4-C213688BA3D0}"/>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8049430">
            <a:off x="-1683512" y="3908267"/>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5" name="Picture 34" descr="A robot hand touching a globe&#10;&#10;Description automatically generated">
            <a:extLst>
              <a:ext uri="{FF2B5EF4-FFF2-40B4-BE49-F238E27FC236}">
                <a16:creationId xmlns:a16="http://schemas.microsoft.com/office/drawing/2014/main" id="{65AD4039-609F-AE45-C6D5-552D592E544E}"/>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18049430">
            <a:off x="401294" y="412014"/>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6" name="Picture 35" descr="A robot hand holding a globe&#10;&#10;Description automatically generated">
            <a:extLst>
              <a:ext uri="{FF2B5EF4-FFF2-40B4-BE49-F238E27FC236}">
                <a16:creationId xmlns:a16="http://schemas.microsoft.com/office/drawing/2014/main" id="{CBBBF706-F7AD-C74C-9604-5C3BF6E72A31}"/>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8049430">
            <a:off x="-2050627" y="677772"/>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43" name="Picture 42" descr="A robot hand pointing at a scale&#10;&#10;Description automatically generated">
            <a:extLst>
              <a:ext uri="{FF2B5EF4-FFF2-40B4-BE49-F238E27FC236}">
                <a16:creationId xmlns:a16="http://schemas.microsoft.com/office/drawing/2014/main" id="{9B0E240D-94E1-D564-3855-BBFF3D0824BB}"/>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8049430">
            <a:off x="-3238963" y="2668606"/>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47" name="Picture 46" descr="A robot hands touching a screen&#10;&#10;Description automatically generated">
            <a:extLst>
              <a:ext uri="{FF2B5EF4-FFF2-40B4-BE49-F238E27FC236}">
                <a16:creationId xmlns:a16="http://schemas.microsoft.com/office/drawing/2014/main" id="{83FD45D9-CF74-3635-BDA3-4D5CA2713163}"/>
              </a:ext>
            </a:extLst>
          </p:cNvPr>
          <p:cNvPicPr>
            <a:picLocks noChangeAspect="1"/>
          </p:cNvPicPr>
          <p:nvPr/>
        </p:nvPicPr>
        <p:blipFill>
          <a:blip r:embed="rId10" cstate="print">
            <a:extLst>
              <a:ext uri="{28A0092B-C50C-407E-A947-70E740481C1C}">
                <a14:useLocalDpi xmlns:a14="http://schemas.microsoft.com/office/drawing/2010/main" val="0"/>
              </a:ext>
            </a:extLst>
          </a:blip>
          <a:srcRect l="9315" t="82" r="23015" b="1902"/>
          <a:stretch>
            <a:fillRect/>
          </a:stretch>
        </p:blipFill>
        <p:spPr>
          <a:xfrm rot="18049430">
            <a:off x="1688417" y="2139441"/>
            <a:ext cx="3013181" cy="2417140"/>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49" name="TextBox 48">
            <a:extLst>
              <a:ext uri="{FF2B5EF4-FFF2-40B4-BE49-F238E27FC236}">
                <a16:creationId xmlns:a16="http://schemas.microsoft.com/office/drawing/2014/main" id="{6B7C5B69-FF69-A9BB-DD77-A465A28B9DBA}"/>
              </a:ext>
            </a:extLst>
          </p:cNvPr>
          <p:cNvSpPr txBox="1"/>
          <p:nvPr/>
        </p:nvSpPr>
        <p:spPr>
          <a:xfrm>
            <a:off x="4192761" y="259999"/>
            <a:ext cx="9753600" cy="1200329"/>
          </a:xfrm>
          <a:prstGeom prst="rect">
            <a:avLst/>
          </a:prstGeom>
          <a:noFill/>
          <a:ln>
            <a:noFill/>
          </a:ln>
        </p:spPr>
        <p:txBody>
          <a:bodyPr wrap="square" rtlCol="0">
            <a:spAutoFit/>
          </a:bodyPr>
          <a:lstStyle/>
          <a:p>
            <a:r>
              <a:rPr lang="en-US" sz="7200" b="1" dirty="0" err="1">
                <a:ln>
                  <a:solidFill>
                    <a:schemeClr val="tx1"/>
                  </a:solidFill>
                </a:ln>
                <a:solidFill>
                  <a:schemeClr val="bg1"/>
                </a:solidFill>
                <a:latin typeface="Verdana" panose="020B0604030504040204" pitchFamily="34" charset="0"/>
                <a:ea typeface="Verdana" panose="020B0604030504040204" pitchFamily="34" charset="0"/>
              </a:rPr>
              <a:t>Kết</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r>
              <a:rPr lang="en-US" sz="7200" b="1" dirty="0" err="1">
                <a:ln>
                  <a:solidFill>
                    <a:schemeClr val="tx1"/>
                  </a:solidFill>
                </a:ln>
                <a:solidFill>
                  <a:schemeClr val="bg1"/>
                </a:solidFill>
                <a:latin typeface="Verdana" panose="020B0604030504040204" pitchFamily="34" charset="0"/>
                <a:ea typeface="Verdana" panose="020B0604030504040204" pitchFamily="34" charset="0"/>
              </a:rPr>
              <a:t>quả</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endParaRPr lang="en-US" sz="7200" b="1" dirty="0">
              <a:ln>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EF3DD42D-397A-AEDE-7F0A-C6E55FB82873}"/>
              </a:ext>
            </a:extLst>
          </p:cNvPr>
          <p:cNvSpPr/>
          <p:nvPr/>
        </p:nvSpPr>
        <p:spPr>
          <a:xfrm>
            <a:off x="4322920" y="1742065"/>
            <a:ext cx="7535943" cy="417127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rPr>
              <a:t>Thống </a:t>
            </a:r>
            <a:r>
              <a:rPr lang="en-US" sz="2300" b="1" dirty="0" err="1">
                <a:solidFill>
                  <a:schemeClr val="tx1"/>
                </a:solidFill>
              </a:rPr>
              <a:t>kê</a:t>
            </a:r>
            <a:r>
              <a:rPr lang="en-US" sz="2300" b="1" dirty="0">
                <a:solidFill>
                  <a:schemeClr val="tx1"/>
                </a:solidFill>
              </a:rPr>
              <a:t> </a:t>
            </a:r>
            <a:r>
              <a:rPr lang="en-US" sz="2300" b="1" dirty="0" err="1">
                <a:solidFill>
                  <a:schemeClr val="tx1"/>
                </a:solidFill>
              </a:rPr>
              <a:t>mỗi</a:t>
            </a:r>
            <a:r>
              <a:rPr lang="en-US" sz="2300" b="1" dirty="0">
                <a:solidFill>
                  <a:schemeClr val="tx1"/>
                </a:solidFill>
              </a:rPr>
              <a:t> </a:t>
            </a:r>
            <a:r>
              <a:rPr lang="en-US" sz="2300" b="1" dirty="0" err="1">
                <a:solidFill>
                  <a:schemeClr val="tx1"/>
                </a:solidFill>
              </a:rPr>
              <a:t>bãi</a:t>
            </a:r>
            <a:br>
              <a:rPr lang="en-US" sz="2300" b="1" dirty="0">
                <a:solidFill>
                  <a:schemeClr val="tx1"/>
                </a:solidFill>
              </a:rPr>
            </a:br>
            <a:br>
              <a:rPr lang="en-US" sz="2400"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endParaRPr lang="en-US" b="1" dirty="0">
              <a:solidFill>
                <a:schemeClr val="tx1"/>
              </a:solidFill>
            </a:endParaRPr>
          </a:p>
          <a:p>
            <a:endParaRPr lang="en-US" b="1" dirty="0">
              <a:solidFill>
                <a:schemeClr val="tx1"/>
              </a:solidFill>
            </a:endParaRPr>
          </a:p>
        </p:txBody>
      </p:sp>
      <p:pic>
        <p:nvPicPr>
          <p:cNvPr id="9" name="Picture 8">
            <a:extLst>
              <a:ext uri="{FF2B5EF4-FFF2-40B4-BE49-F238E27FC236}">
                <a16:creationId xmlns:a16="http://schemas.microsoft.com/office/drawing/2014/main" id="{F1DC069C-24C8-A961-2019-9526A3945427}"/>
              </a:ext>
            </a:extLst>
          </p:cNvPr>
          <p:cNvPicPr>
            <a:picLocks noChangeAspect="1"/>
          </p:cNvPicPr>
          <p:nvPr/>
        </p:nvPicPr>
        <p:blipFill>
          <a:blip r:embed="rId11"/>
          <a:stretch>
            <a:fillRect/>
          </a:stretch>
        </p:blipFill>
        <p:spPr>
          <a:xfrm>
            <a:off x="4960010" y="2865112"/>
            <a:ext cx="6546190" cy="2588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617327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2AA94-BAB2-C665-BD88-8A3148D543B2}"/>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721B7CD9-222D-792D-4794-D5D273F8DCB4}"/>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6CFFEFA2-D4F2-8A53-6A59-FCB7820B056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9FB55750-B36A-86AB-ABA7-B5C46ACB675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89EC2D65-3319-8E84-96B4-885357909E51}"/>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2B5112DA-0D6D-DF2C-2021-07D70E84C2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5F10A366-0D84-29EC-6519-05C42AA93BDB}"/>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pic>
        <p:nvPicPr>
          <p:cNvPr id="33" name="Picture 32" descr="A robot holding a tablet&#10;&#10;Description automatically generated">
            <a:extLst>
              <a:ext uri="{FF2B5EF4-FFF2-40B4-BE49-F238E27FC236}">
                <a16:creationId xmlns:a16="http://schemas.microsoft.com/office/drawing/2014/main" id="{60A9EA4A-1BC0-1807-8DD4-CDBBE8865824}"/>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8049430">
            <a:off x="-266106" y="4442999"/>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4" name="Picture 33" descr="A robot touching a blue planet&#10;&#10;Description automatically generated">
            <a:extLst>
              <a:ext uri="{FF2B5EF4-FFF2-40B4-BE49-F238E27FC236}">
                <a16:creationId xmlns:a16="http://schemas.microsoft.com/office/drawing/2014/main" id="{5FF0BFC5-A90D-9296-7E70-9662DC85ED51}"/>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8049430">
            <a:off x="-1683512" y="3908267"/>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5" name="Picture 34" descr="A robot hand touching a globe&#10;&#10;Description automatically generated">
            <a:extLst>
              <a:ext uri="{FF2B5EF4-FFF2-40B4-BE49-F238E27FC236}">
                <a16:creationId xmlns:a16="http://schemas.microsoft.com/office/drawing/2014/main" id="{6BE22303-27CF-24A8-8FA7-0E83D2702323}"/>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18049430">
            <a:off x="401294" y="412014"/>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6" name="Picture 35" descr="A robot hand holding a globe&#10;&#10;Description automatically generated">
            <a:extLst>
              <a:ext uri="{FF2B5EF4-FFF2-40B4-BE49-F238E27FC236}">
                <a16:creationId xmlns:a16="http://schemas.microsoft.com/office/drawing/2014/main" id="{8534B520-7A91-0C6C-ACCA-DCFB23EB9046}"/>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8049430">
            <a:off x="-2050627" y="677772"/>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43" name="Picture 42" descr="A robot hand pointing at a scale&#10;&#10;Description automatically generated">
            <a:extLst>
              <a:ext uri="{FF2B5EF4-FFF2-40B4-BE49-F238E27FC236}">
                <a16:creationId xmlns:a16="http://schemas.microsoft.com/office/drawing/2014/main" id="{2BB2C513-A2D3-8803-D37C-6E44B2C9FB7B}"/>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8049430">
            <a:off x="-3238963" y="2668606"/>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47" name="Picture 46" descr="A robot hands touching a screen&#10;&#10;Description automatically generated">
            <a:extLst>
              <a:ext uri="{FF2B5EF4-FFF2-40B4-BE49-F238E27FC236}">
                <a16:creationId xmlns:a16="http://schemas.microsoft.com/office/drawing/2014/main" id="{6F82CD67-ED08-8612-4C7C-D647D0C2C551}"/>
              </a:ext>
            </a:extLst>
          </p:cNvPr>
          <p:cNvPicPr>
            <a:picLocks noChangeAspect="1"/>
          </p:cNvPicPr>
          <p:nvPr/>
        </p:nvPicPr>
        <p:blipFill>
          <a:blip r:embed="rId10" cstate="print">
            <a:extLst>
              <a:ext uri="{28A0092B-C50C-407E-A947-70E740481C1C}">
                <a14:useLocalDpi xmlns:a14="http://schemas.microsoft.com/office/drawing/2010/main" val="0"/>
              </a:ext>
            </a:extLst>
          </a:blip>
          <a:srcRect l="9315" t="82" r="23015" b="1902"/>
          <a:stretch>
            <a:fillRect/>
          </a:stretch>
        </p:blipFill>
        <p:spPr>
          <a:xfrm rot="18049430">
            <a:off x="1688417" y="2139441"/>
            <a:ext cx="3013181" cy="2417140"/>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49" name="TextBox 48">
            <a:extLst>
              <a:ext uri="{FF2B5EF4-FFF2-40B4-BE49-F238E27FC236}">
                <a16:creationId xmlns:a16="http://schemas.microsoft.com/office/drawing/2014/main" id="{A7962105-AF4C-0892-0802-1EDA08814A9A}"/>
              </a:ext>
            </a:extLst>
          </p:cNvPr>
          <p:cNvSpPr txBox="1"/>
          <p:nvPr/>
        </p:nvSpPr>
        <p:spPr>
          <a:xfrm>
            <a:off x="4192761" y="259999"/>
            <a:ext cx="9753600" cy="1200329"/>
          </a:xfrm>
          <a:prstGeom prst="rect">
            <a:avLst/>
          </a:prstGeom>
          <a:noFill/>
          <a:ln>
            <a:noFill/>
          </a:ln>
        </p:spPr>
        <p:txBody>
          <a:bodyPr wrap="square" rtlCol="0">
            <a:spAutoFit/>
          </a:bodyPr>
          <a:lstStyle/>
          <a:p>
            <a:r>
              <a:rPr lang="en-US" sz="7200" b="1" dirty="0" err="1">
                <a:ln>
                  <a:solidFill>
                    <a:schemeClr val="tx1"/>
                  </a:solidFill>
                </a:ln>
                <a:solidFill>
                  <a:schemeClr val="bg1"/>
                </a:solidFill>
                <a:latin typeface="Verdana" panose="020B0604030504040204" pitchFamily="34" charset="0"/>
                <a:ea typeface="Verdana" panose="020B0604030504040204" pitchFamily="34" charset="0"/>
              </a:rPr>
              <a:t>Kết</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r>
              <a:rPr lang="en-US" sz="7200" b="1" dirty="0" err="1">
                <a:ln>
                  <a:solidFill>
                    <a:schemeClr val="tx1"/>
                  </a:solidFill>
                </a:ln>
                <a:solidFill>
                  <a:schemeClr val="bg1"/>
                </a:solidFill>
                <a:latin typeface="Verdana" panose="020B0604030504040204" pitchFamily="34" charset="0"/>
                <a:ea typeface="Verdana" panose="020B0604030504040204" pitchFamily="34" charset="0"/>
              </a:rPr>
              <a:t>quả</a:t>
            </a:r>
            <a:r>
              <a:rPr lang="en-US" sz="7200" b="1" dirty="0">
                <a:ln>
                  <a:solidFill>
                    <a:schemeClr val="tx1"/>
                  </a:solidFill>
                </a:ln>
                <a:solidFill>
                  <a:schemeClr val="bg1"/>
                </a:solidFill>
                <a:latin typeface="Verdana" panose="020B0604030504040204" pitchFamily="34" charset="0"/>
                <a:ea typeface="Verdana" panose="020B0604030504040204" pitchFamily="34" charset="0"/>
              </a:rPr>
              <a:t> </a:t>
            </a:r>
            <a:endParaRPr lang="en-US" sz="7200" b="1" dirty="0">
              <a:ln>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0283DCCD-1232-503A-514F-B2FDC85312AD}"/>
              </a:ext>
            </a:extLst>
          </p:cNvPr>
          <p:cNvSpPr/>
          <p:nvPr/>
        </p:nvSpPr>
        <p:spPr>
          <a:xfrm>
            <a:off x="4322920" y="1742065"/>
            <a:ext cx="7535943" cy="417127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rPr>
              <a:t>Thống </a:t>
            </a:r>
            <a:r>
              <a:rPr lang="en-US" sz="2300" b="1" dirty="0" err="1">
                <a:solidFill>
                  <a:schemeClr val="tx1"/>
                </a:solidFill>
              </a:rPr>
              <a:t>kê</a:t>
            </a:r>
            <a:r>
              <a:rPr lang="en-US" sz="2300" b="1" dirty="0">
                <a:solidFill>
                  <a:schemeClr val="tx1"/>
                </a:solidFill>
              </a:rPr>
              <a:t> </a:t>
            </a:r>
            <a:r>
              <a:rPr lang="en-US" sz="2300" b="1" dirty="0" err="1">
                <a:solidFill>
                  <a:schemeClr val="tx1"/>
                </a:solidFill>
              </a:rPr>
              <a:t>tổng</a:t>
            </a:r>
            <a:r>
              <a:rPr lang="en-US" sz="2300" b="1" dirty="0">
                <a:solidFill>
                  <a:schemeClr val="tx1"/>
                </a:solidFill>
              </a:rPr>
              <a:t> 4 </a:t>
            </a:r>
            <a:r>
              <a:rPr lang="en-US" sz="2300" b="1" dirty="0" err="1">
                <a:solidFill>
                  <a:schemeClr val="tx1"/>
                </a:solidFill>
              </a:rPr>
              <a:t>bãi</a:t>
            </a:r>
            <a:br>
              <a:rPr lang="en-US" sz="2300" b="1" dirty="0">
                <a:solidFill>
                  <a:schemeClr val="tx1"/>
                </a:solidFill>
              </a:rPr>
            </a:br>
            <a:br>
              <a:rPr lang="en-US" sz="2400"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br>
              <a:rPr lang="en-US" b="1" dirty="0">
                <a:solidFill>
                  <a:schemeClr val="tx1"/>
                </a:solidFill>
              </a:rPr>
            </a:br>
            <a:endParaRPr lang="en-US" b="1" dirty="0">
              <a:solidFill>
                <a:schemeClr val="tx1"/>
              </a:solidFill>
            </a:endParaRPr>
          </a:p>
          <a:p>
            <a:endParaRPr lang="en-US" b="1" dirty="0">
              <a:solidFill>
                <a:schemeClr val="tx1"/>
              </a:solidFill>
            </a:endParaRPr>
          </a:p>
        </p:txBody>
      </p:sp>
      <p:pic>
        <p:nvPicPr>
          <p:cNvPr id="8" name="Picture 7">
            <a:extLst>
              <a:ext uri="{FF2B5EF4-FFF2-40B4-BE49-F238E27FC236}">
                <a16:creationId xmlns:a16="http://schemas.microsoft.com/office/drawing/2014/main" id="{5B3307D5-6F9B-CC01-F9F7-D60488CF1521}"/>
              </a:ext>
            </a:extLst>
          </p:cNvPr>
          <p:cNvPicPr>
            <a:picLocks noChangeAspect="1"/>
          </p:cNvPicPr>
          <p:nvPr/>
        </p:nvPicPr>
        <p:blipFill>
          <a:blip r:embed="rId11"/>
          <a:stretch>
            <a:fillRect/>
          </a:stretch>
        </p:blipFill>
        <p:spPr>
          <a:xfrm>
            <a:off x="4833341" y="2974416"/>
            <a:ext cx="6515100" cy="25156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53881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CD3D0AAC-AE80-D929-7EF4-D26498542344}"/>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pic>
        <p:nvPicPr>
          <p:cNvPr id="23" name="Picture 22" descr="A robot holding a tablet&#10;&#10;Description automatically generated">
            <a:extLst>
              <a:ext uri="{FF2B5EF4-FFF2-40B4-BE49-F238E27FC236}">
                <a16:creationId xmlns:a16="http://schemas.microsoft.com/office/drawing/2014/main" id="{3F885852-E309-95B8-AE19-2B5EED65A571}"/>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4398622">
            <a:off x="12330300" y="-1377081"/>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26" name="Picture 25" descr="A robot touching a blue planet&#10;&#10;Description automatically generated">
            <a:extLst>
              <a:ext uri="{FF2B5EF4-FFF2-40B4-BE49-F238E27FC236}">
                <a16:creationId xmlns:a16="http://schemas.microsoft.com/office/drawing/2014/main" id="{EAE01375-4CE5-AF32-2945-B4A3D66625EB}"/>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4398622">
            <a:off x="14286321" y="-3142212"/>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27" name="Picture 26" descr="A robot hand touching a globe&#10;&#10;Description automatically generated">
            <a:extLst>
              <a:ext uri="{FF2B5EF4-FFF2-40B4-BE49-F238E27FC236}">
                <a16:creationId xmlns:a16="http://schemas.microsoft.com/office/drawing/2014/main" id="{A5F63367-2743-CA78-6B2C-D484768BDBD0}"/>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4398622">
            <a:off x="15423317" y="783975"/>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28" name="Picture 27" descr="A robot hand holding a globe&#10;&#10;Description automatically generated">
            <a:extLst>
              <a:ext uri="{FF2B5EF4-FFF2-40B4-BE49-F238E27FC236}">
                <a16:creationId xmlns:a16="http://schemas.microsoft.com/office/drawing/2014/main" id="{80281F1C-8576-2774-94CE-6E1879C9D1A6}"/>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4398622">
            <a:off x="16311241" y="-152156"/>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39" name="Picture 38" descr="A robot hand pointing at a scale&#10;&#10;Description automatically generated">
            <a:extLst>
              <a:ext uri="{FF2B5EF4-FFF2-40B4-BE49-F238E27FC236}">
                <a16:creationId xmlns:a16="http://schemas.microsoft.com/office/drawing/2014/main" id="{A676767A-3562-B81A-D0F6-1C55E0594E00}"/>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4398622">
            <a:off x="15646322" y="-2371822"/>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42" name="Picture 41" descr="A robot hands touching a screen&#10;&#10;Description automatically generated">
            <a:extLst>
              <a:ext uri="{FF2B5EF4-FFF2-40B4-BE49-F238E27FC236}">
                <a16:creationId xmlns:a16="http://schemas.microsoft.com/office/drawing/2014/main" id="{FD39F1E3-7676-91C4-B055-6690CC355B65}"/>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4398622">
            <a:off x="12996701" y="842140"/>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52" name="TextBox 51">
            <a:extLst>
              <a:ext uri="{FF2B5EF4-FFF2-40B4-BE49-F238E27FC236}">
                <a16:creationId xmlns:a16="http://schemas.microsoft.com/office/drawing/2014/main" id="{E25A09A0-1D31-542D-5298-79A923B616BB}"/>
              </a:ext>
            </a:extLst>
          </p:cNvPr>
          <p:cNvSpPr txBox="1"/>
          <p:nvPr/>
        </p:nvSpPr>
        <p:spPr>
          <a:xfrm>
            <a:off x="1359595" y="419767"/>
            <a:ext cx="9872982" cy="1015663"/>
          </a:xfrm>
          <a:prstGeom prst="rect">
            <a:avLst/>
          </a:prstGeom>
          <a:noFill/>
          <a:ln>
            <a:noFill/>
          </a:ln>
        </p:spPr>
        <p:txBody>
          <a:bodyPr wrap="square" rtlCol="0">
            <a:spAutoFit/>
          </a:bodyPr>
          <a:lstStyle/>
          <a:p>
            <a:r>
              <a:rPr lang="en-US" sz="6000" b="1" dirty="0" err="1">
                <a:ln>
                  <a:solidFill>
                    <a:schemeClr val="tx1"/>
                  </a:solidFill>
                </a:ln>
                <a:solidFill>
                  <a:schemeClr val="bg1"/>
                </a:solidFill>
                <a:latin typeface="Verdana" panose="020B0604030504040204" pitchFamily="34" charset="0"/>
                <a:ea typeface="Verdana" panose="020B0604030504040204" pitchFamily="34" charset="0"/>
              </a:rPr>
              <a:t>Kiến</a:t>
            </a:r>
            <a:r>
              <a:rPr lang="en-US" sz="6000" b="1" dirty="0">
                <a:ln>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a:solidFill>
                    <a:schemeClr val="tx1"/>
                  </a:solidFill>
                </a:ln>
                <a:solidFill>
                  <a:schemeClr val="bg1"/>
                </a:solidFill>
                <a:latin typeface="Verdana" panose="020B0604030504040204" pitchFamily="34" charset="0"/>
                <a:ea typeface="Verdana" panose="020B0604030504040204" pitchFamily="34" charset="0"/>
              </a:rPr>
              <a:t>thúc</a:t>
            </a:r>
            <a:r>
              <a:rPr lang="en-US" sz="6000" b="1" dirty="0">
                <a:ln>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a:solidFill>
                    <a:schemeClr val="tx1"/>
                  </a:solidFill>
                </a:ln>
                <a:solidFill>
                  <a:schemeClr val="bg1"/>
                </a:solidFill>
                <a:latin typeface="Verdana" panose="020B0604030504040204" pitchFamily="34" charset="0"/>
                <a:ea typeface="Verdana" panose="020B0604030504040204" pitchFamily="34" charset="0"/>
              </a:rPr>
              <a:t>đã</a:t>
            </a:r>
            <a:r>
              <a:rPr lang="en-US" sz="6000" b="1" dirty="0">
                <a:ln>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a:solidFill>
                    <a:schemeClr val="tx1"/>
                  </a:solidFill>
                </a:ln>
                <a:solidFill>
                  <a:schemeClr val="bg1"/>
                </a:solidFill>
                <a:latin typeface="Verdana" panose="020B0604030504040204" pitchFamily="34" charset="0"/>
                <a:ea typeface="Verdana" panose="020B0604030504040204" pitchFamily="34" charset="0"/>
              </a:rPr>
              <a:t>vẫn</a:t>
            </a:r>
            <a:r>
              <a:rPr lang="en-US" sz="6000" b="1" dirty="0">
                <a:ln>
                  <a:solidFill>
                    <a:schemeClr val="tx1"/>
                  </a:solidFill>
                </a:ln>
                <a:solidFill>
                  <a:schemeClr val="bg1"/>
                </a:solidFill>
                <a:latin typeface="Verdana" panose="020B0604030504040204" pitchFamily="34" charset="0"/>
                <a:ea typeface="Verdana" panose="020B0604030504040204" pitchFamily="34" charset="0"/>
              </a:rPr>
              <a:t> </a:t>
            </a:r>
            <a:r>
              <a:rPr lang="en-US" sz="6000" b="1" dirty="0" err="1">
                <a:ln>
                  <a:solidFill>
                    <a:schemeClr val="tx1"/>
                  </a:solidFill>
                </a:ln>
                <a:solidFill>
                  <a:schemeClr val="bg1"/>
                </a:solidFill>
                <a:latin typeface="Verdana" panose="020B0604030504040204" pitchFamily="34" charset="0"/>
                <a:ea typeface="Verdana" panose="020B0604030504040204" pitchFamily="34" charset="0"/>
              </a:rPr>
              <a:t>dụng</a:t>
            </a:r>
            <a:endParaRPr lang="en-US" sz="6000" b="1" dirty="0">
              <a:ln>
                <a:solidFill>
                  <a:schemeClr val="tx1"/>
                </a:solidFill>
              </a:ln>
              <a:solidFill>
                <a:schemeClr val="bg1"/>
              </a:solidFill>
              <a:latin typeface="Verdana" panose="020B0604030504040204" pitchFamily="34" charset="0"/>
              <a:ea typeface="Verdana" panose="020B0604030504040204" pitchFamily="34" charset="0"/>
            </a:endParaRPr>
          </a:p>
        </p:txBody>
      </p:sp>
      <p:grpSp>
        <p:nvGrpSpPr>
          <p:cNvPr id="35" name="Group 34">
            <a:extLst>
              <a:ext uri="{FF2B5EF4-FFF2-40B4-BE49-F238E27FC236}">
                <a16:creationId xmlns:a16="http://schemas.microsoft.com/office/drawing/2014/main" id="{602D1CB5-0737-F4A4-258C-78559B083D40}"/>
              </a:ext>
            </a:extLst>
          </p:cNvPr>
          <p:cNvGrpSpPr/>
          <p:nvPr/>
        </p:nvGrpSpPr>
        <p:grpSpPr>
          <a:xfrm>
            <a:off x="633676" y="2111459"/>
            <a:ext cx="10976182" cy="4441735"/>
            <a:chOff x="685755" y="2047037"/>
            <a:chExt cx="10887835" cy="3059479"/>
          </a:xfrm>
        </p:grpSpPr>
        <p:sp>
          <p:nvSpPr>
            <p:cNvPr id="33" name="Rectangle: Rounded Corners 32">
              <a:extLst>
                <a:ext uri="{FF2B5EF4-FFF2-40B4-BE49-F238E27FC236}">
                  <a16:creationId xmlns:a16="http://schemas.microsoft.com/office/drawing/2014/main" id="{799C4C09-ADBD-B998-8A93-A6695C1602B2}"/>
                </a:ext>
              </a:extLst>
            </p:cNvPr>
            <p:cNvSpPr/>
            <p:nvPr/>
          </p:nvSpPr>
          <p:spPr>
            <a:xfrm>
              <a:off x="685755" y="2047037"/>
              <a:ext cx="10887835" cy="305947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2361DF3C-7325-9E1A-9172-634208044F8A}"/>
                </a:ext>
              </a:extLst>
            </p:cNvPr>
            <p:cNvSpPr txBox="1"/>
            <p:nvPr/>
          </p:nvSpPr>
          <p:spPr>
            <a:xfrm>
              <a:off x="902536" y="2275439"/>
              <a:ext cx="10335940" cy="1547581"/>
            </a:xfrm>
            <a:prstGeom prst="rect">
              <a:avLst/>
            </a:prstGeom>
            <a:noFill/>
          </p:spPr>
          <p:txBody>
            <a:bodyPr wrap="square" rtlCol="0">
              <a:spAutoFit/>
            </a:bodyPr>
            <a:lstStyle/>
            <a:p>
              <a:pPr marL="285750" indent="-285750">
                <a:buFontTx/>
                <a:buChar char="-"/>
              </a:pPr>
              <a:r>
                <a:rPr lang="en-US" sz="2000" b="1" dirty="0">
                  <a:latin typeface="Verdana" panose="020B0604030504040204" pitchFamily="34" charset="0"/>
                  <a:ea typeface="Verdana" panose="020B0604030504040204" pitchFamily="34" charset="0"/>
                </a:rPr>
                <a:t>    Class, struct, </a:t>
              </a:r>
              <a:r>
                <a:rPr lang="en-US" sz="2000" b="1" dirty="0" err="1">
                  <a:latin typeface="Verdana" panose="020B0604030504040204" pitchFamily="34" charset="0"/>
                  <a:ea typeface="Verdana" panose="020B0604030504040204" pitchFamily="34" charset="0"/>
                </a:rPr>
                <a:t>kế</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thừa</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hàm</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ảo</a:t>
              </a:r>
              <a:r>
                <a:rPr lang="en-US" sz="2000" b="1" dirty="0">
                  <a:latin typeface="Verdana" panose="020B0604030504040204" pitchFamily="34" charset="0"/>
                  <a:ea typeface="Verdana" panose="020B0604030504040204" pitchFamily="34" charset="0"/>
                </a:rPr>
                <a:t>.</a:t>
              </a:r>
            </a:p>
            <a:p>
              <a:pPr marL="285750" indent="-285750">
                <a:buFontTx/>
                <a:buChar char="-"/>
              </a:pPr>
              <a:endParaRPr lang="en-US" sz="2000" b="1" dirty="0">
                <a:latin typeface="Verdana" panose="020B0604030504040204" pitchFamily="34" charset="0"/>
                <a:ea typeface="Verdana" panose="020B0604030504040204" pitchFamily="34" charset="0"/>
              </a:endParaRPr>
            </a:p>
            <a:p>
              <a:pPr marL="342900" indent="-342900">
                <a:buFontTx/>
                <a:buChar char="-"/>
              </a:pP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Mảng</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thao</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tác</a:t>
              </a:r>
              <a:r>
                <a:rPr lang="en-US" sz="2000" b="1" dirty="0">
                  <a:latin typeface="Verdana" panose="020B0604030504040204" pitchFamily="34" charset="0"/>
                  <a:ea typeface="Verdana" panose="020B0604030504040204" pitchFamily="34" charset="0"/>
                </a:rPr>
                <a:t> file (</a:t>
              </a:r>
              <a:r>
                <a:rPr lang="en-US" sz="2000" b="1" dirty="0" err="1">
                  <a:latin typeface="Verdana" panose="020B0604030504040204" pitchFamily="34" charset="0"/>
                  <a:ea typeface="Verdana" panose="020B0604030504040204" pitchFamily="34" charset="0"/>
                </a:rPr>
                <a:t>fstream</a:t>
              </a:r>
              <a:r>
                <a:rPr lang="en-US" sz="2000" b="1" dirty="0">
                  <a:latin typeface="Verdana" panose="020B0604030504040204" pitchFamily="34" charset="0"/>
                  <a:ea typeface="Verdana" panose="020B0604030504040204" pitchFamily="34" charset="0"/>
                </a:rPr>
                <a:t>).</a:t>
              </a:r>
            </a:p>
            <a:p>
              <a:br>
                <a:rPr lang="en-US" sz="2000" b="1" dirty="0">
                  <a:latin typeface="Verdana" panose="020B0604030504040204" pitchFamily="34" charset="0"/>
                  <a:ea typeface="Verdana" panose="020B0604030504040204" pitchFamily="34" charset="0"/>
                </a:rPr>
              </a:br>
              <a:r>
                <a:rPr lang="en-US" sz="2000" dirty="0">
                  <a:latin typeface="Verdana" panose="020B0604030504040204" pitchFamily="34" charset="0"/>
                  <a:ea typeface="Verdana" panose="020B0604030504040204" pitchFamily="34" charset="0"/>
                </a:rPr>
                <a:t>-</a:t>
              </a:r>
              <a:r>
                <a:rPr lang="en-US" sz="2000" b="1" dirty="0">
                  <a:latin typeface="Verdana" panose="020B0604030504040204" pitchFamily="34" charset="0"/>
                  <a:ea typeface="Verdana" panose="020B0604030504040204" pitchFamily="34" charset="0"/>
                </a:rPr>
                <a:t>      Giao </a:t>
              </a:r>
              <a:r>
                <a:rPr lang="en-US" sz="2000" b="1" dirty="0" err="1">
                  <a:latin typeface="Verdana" panose="020B0604030504040204" pitchFamily="34" charset="0"/>
                  <a:ea typeface="Verdana" panose="020B0604030504040204" pitchFamily="34" charset="0"/>
                </a:rPr>
                <a:t>diện</a:t>
              </a:r>
              <a:r>
                <a:rPr lang="en-US" sz="2000" b="1" dirty="0">
                  <a:latin typeface="Verdana" panose="020B0604030504040204" pitchFamily="34" charset="0"/>
                  <a:ea typeface="Verdana" panose="020B0604030504040204" pitchFamily="34" charset="0"/>
                </a:rPr>
                <a:t> ASCII </a:t>
              </a:r>
              <a:r>
                <a:rPr lang="en-US" sz="2000" b="1" dirty="0" err="1">
                  <a:latin typeface="Verdana" panose="020B0604030504040204" pitchFamily="34" charset="0"/>
                  <a:ea typeface="Verdana" panose="020B0604030504040204" pitchFamily="34" charset="0"/>
                </a:rPr>
                <a:t>bằng</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cout</a:t>
              </a:r>
              <a:r>
                <a:rPr lang="en-US" sz="2000" b="1" dirty="0">
                  <a:latin typeface="Verdana" panose="020B0604030504040204" pitchFamily="34" charset="0"/>
                  <a:ea typeface="Verdana" panose="020B0604030504040204" pitchFamily="34" charset="0"/>
                </a:rPr>
                <a:t>, menu </a:t>
              </a:r>
              <a:r>
                <a:rPr lang="en-US" sz="2000" b="1" dirty="0" err="1">
                  <a:latin typeface="Verdana" panose="020B0604030504040204" pitchFamily="34" charset="0"/>
                  <a:ea typeface="Verdana" panose="020B0604030504040204" pitchFamily="34" charset="0"/>
                </a:rPr>
                <a:t>rõ</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ràng</a:t>
              </a:r>
              <a:r>
                <a:rPr lang="en-US" sz="2000" b="1" dirty="0">
                  <a:latin typeface="Verdana" panose="020B0604030504040204" pitchFamily="34" charset="0"/>
                  <a:ea typeface="Verdana" panose="020B0604030504040204" pitchFamily="34" charset="0"/>
                </a:rPr>
                <a:t>.</a:t>
              </a:r>
            </a:p>
            <a:p>
              <a:endParaRPr lang="en-US" sz="2000" b="1" dirty="0">
                <a:latin typeface="Verdana" panose="020B0604030504040204" pitchFamily="34" charset="0"/>
                <a:ea typeface="Verdana" panose="020B0604030504040204" pitchFamily="34" charset="0"/>
              </a:endParaRPr>
            </a:p>
            <a:p>
              <a:pPr marL="342900" indent="-342900">
                <a:buFontTx/>
                <a:buChar char="-"/>
              </a:pP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Xử</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lý</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thời</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gian</a:t>
              </a:r>
              <a:r>
                <a:rPr lang="en-US" sz="2000" b="1" dirty="0">
                  <a:latin typeface="Verdana" panose="020B0604030504040204" pitchFamily="34" charset="0"/>
                  <a:ea typeface="Verdana" panose="020B0604030504040204" pitchFamily="34" charset="0"/>
                </a:rPr>
                <a:t>, logic </a:t>
              </a:r>
              <a:r>
                <a:rPr lang="en-US" sz="2000" b="1" dirty="0" err="1">
                  <a:latin typeface="Verdana" panose="020B0604030504040204" pitchFamily="34" charset="0"/>
                  <a:ea typeface="Verdana" panose="020B0604030504040204" pitchFamily="34" charset="0"/>
                </a:rPr>
                <a:t>giảm</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giá</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kiểm</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tra</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thời</a:t>
              </a:r>
              <a:r>
                <a:rPr lang="en-US" sz="2000" b="1" dirty="0">
                  <a:latin typeface="Verdana" panose="020B0604030504040204" pitchFamily="34" charset="0"/>
                  <a:ea typeface="Verdana" panose="020B0604030504040204" pitchFamily="34" charset="0"/>
                </a:rPr>
                <a:t> </a:t>
              </a:r>
              <a:r>
                <a:rPr lang="en-US" sz="2000" b="1" dirty="0" err="1">
                  <a:latin typeface="Verdana" panose="020B0604030504040204" pitchFamily="34" charset="0"/>
                  <a:ea typeface="Verdana" panose="020B0604030504040204" pitchFamily="34" charset="0"/>
                </a:rPr>
                <a:t>gian</a:t>
              </a:r>
              <a:r>
                <a:rPr lang="en-US" sz="2000" b="1" dirty="0">
                  <a:latin typeface="Verdana" panose="020B0604030504040204" pitchFamily="34" charset="0"/>
                  <a:ea typeface="Verdana" panose="020B0604030504040204" pitchFamily="34" charset="0"/>
                </a:rPr>
                <a:t>,…</a:t>
              </a:r>
            </a:p>
          </p:txBody>
        </p:sp>
      </p:grpSp>
    </p:spTree>
    <p:extLst>
      <p:ext uri="{BB962C8B-B14F-4D97-AF65-F5344CB8AC3E}">
        <p14:creationId xmlns:p14="http://schemas.microsoft.com/office/powerpoint/2010/main" val="242205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B3136-9269-146C-53E0-4B3EC0FE4452}"/>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2187005E-7537-79EE-771E-8DAD2E31EE9C}"/>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BA41C84A-4C6D-2F39-001B-03E3E71BF18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49053364-FC55-CF32-3908-13AE8A340516}"/>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098216A9-F364-AA8D-2349-BB98E6F19FA5}"/>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EE1C247C-3C34-F159-44E6-8614BD8FE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D00CCE22-F26B-334B-7371-C24F22CAB0C6}"/>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F41840D3-D9D0-C531-43AC-2CC5ECF37A02}"/>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pic>
        <p:nvPicPr>
          <p:cNvPr id="23" name="Picture 22" descr="A robot holding a tablet&#10;&#10;Description automatically generated">
            <a:extLst>
              <a:ext uri="{FF2B5EF4-FFF2-40B4-BE49-F238E27FC236}">
                <a16:creationId xmlns:a16="http://schemas.microsoft.com/office/drawing/2014/main" id="{9AA6670C-D3DC-7666-FD34-B0D2C692A48F}"/>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3347" t="80" r="41462" b="4271"/>
          <a:stretch>
            <a:fillRect/>
          </a:stretch>
        </p:blipFill>
        <p:spPr>
          <a:xfrm rot="4398622">
            <a:off x="12330300" y="-1377081"/>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26" name="Picture 25" descr="A robot touching a blue planet&#10;&#10;Description automatically generated">
            <a:extLst>
              <a:ext uri="{FF2B5EF4-FFF2-40B4-BE49-F238E27FC236}">
                <a16:creationId xmlns:a16="http://schemas.microsoft.com/office/drawing/2014/main" id="{9C225310-75BD-4065-71F8-67729079B9C8}"/>
              </a:ext>
            </a:extLst>
          </p:cNvPr>
          <p:cNvPicPr>
            <a:picLocks noChangeAspect="1"/>
          </p:cNvPicPr>
          <p:nvPr/>
        </p:nvPicPr>
        <p:blipFill>
          <a:blip r:embed="rId7" cstate="print">
            <a:grayscl/>
            <a:extLst>
              <a:ext uri="{28A0092B-C50C-407E-A947-70E740481C1C}">
                <a14:useLocalDpi xmlns:a14="http://schemas.microsoft.com/office/drawing/2010/main" val="0"/>
              </a:ext>
            </a:extLst>
          </a:blip>
          <a:srcRect l="51708" t="4674" r="26223" b="3047"/>
          <a:stretch>
            <a:fillRect/>
          </a:stretch>
        </p:blipFill>
        <p:spPr>
          <a:xfrm rot="4398622">
            <a:off x="14255431" y="-3115861"/>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27" name="Picture 26" descr="A robot hand touching a globe&#10;&#10;Description automatically generated">
            <a:extLst>
              <a:ext uri="{FF2B5EF4-FFF2-40B4-BE49-F238E27FC236}">
                <a16:creationId xmlns:a16="http://schemas.microsoft.com/office/drawing/2014/main" id="{FD79954C-DA94-8A0F-B90A-3045585CD2D5}"/>
              </a:ext>
            </a:extLst>
          </p:cNvPr>
          <p:cNvPicPr>
            <a:picLocks noChangeAspect="1"/>
          </p:cNvPicPr>
          <p:nvPr/>
        </p:nvPicPr>
        <p:blipFill>
          <a:blip r:embed="rId8">
            <a:grayscl/>
            <a:extLst>
              <a:ext uri="{28A0092B-C50C-407E-A947-70E740481C1C}">
                <a14:useLocalDpi xmlns:a14="http://schemas.microsoft.com/office/drawing/2010/main" val="0"/>
              </a:ext>
            </a:extLst>
          </a:blip>
          <a:srcRect l="20759" t="5324" r="51639" b="4514"/>
          <a:stretch>
            <a:fillRect/>
          </a:stretch>
        </p:blipFill>
        <p:spPr>
          <a:xfrm rot="4398622">
            <a:off x="15423317" y="783975"/>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28" name="Picture 27" descr="A robot hand holding a globe&#10;&#10;Description automatically generated">
            <a:extLst>
              <a:ext uri="{FF2B5EF4-FFF2-40B4-BE49-F238E27FC236}">
                <a16:creationId xmlns:a16="http://schemas.microsoft.com/office/drawing/2014/main" id="{66D44CC5-D16F-87FC-14BF-ADA9C3C77DA1}"/>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t="11872" r="43094" b="6427"/>
          <a:stretch>
            <a:fillRect/>
          </a:stretch>
        </p:blipFill>
        <p:spPr>
          <a:xfrm rot="4398622">
            <a:off x="16311241" y="-152156"/>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39" name="Picture 38" descr="A robot hand pointing at a scale&#10;&#10;Description automatically generated">
            <a:extLst>
              <a:ext uri="{FF2B5EF4-FFF2-40B4-BE49-F238E27FC236}">
                <a16:creationId xmlns:a16="http://schemas.microsoft.com/office/drawing/2014/main" id="{3C0EC717-8887-BC0C-EED0-6BA7F52638FD}"/>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19486" t="13471" r="28251" b="20449"/>
          <a:stretch>
            <a:fillRect/>
          </a:stretch>
        </p:blipFill>
        <p:spPr>
          <a:xfrm rot="4398622">
            <a:off x="15646322" y="-2371822"/>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42" name="Picture 41" descr="A robot hands touching a screen&#10;&#10;Description automatically generated">
            <a:extLst>
              <a:ext uri="{FF2B5EF4-FFF2-40B4-BE49-F238E27FC236}">
                <a16:creationId xmlns:a16="http://schemas.microsoft.com/office/drawing/2014/main" id="{104EF20E-604E-5B0A-C74D-0B5A934B6ACE}"/>
              </a:ext>
            </a:extLst>
          </p:cNvPr>
          <p:cNvPicPr>
            <a:picLocks noChangeAspect="1"/>
          </p:cNvPicPr>
          <p:nvPr/>
        </p:nvPicPr>
        <p:blipFill>
          <a:blip r:embed="rId11" cstate="print">
            <a:grayscl/>
            <a:extLst>
              <a:ext uri="{28A0092B-C50C-407E-A947-70E740481C1C}">
                <a14:useLocalDpi xmlns:a14="http://schemas.microsoft.com/office/drawing/2010/main" val="0"/>
              </a:ext>
            </a:extLst>
          </a:blip>
          <a:srcRect l="9315" t="82" r="23015" b="1902"/>
          <a:stretch>
            <a:fillRect/>
          </a:stretch>
        </p:blipFill>
        <p:spPr>
          <a:xfrm rot="4398622">
            <a:off x="12996701" y="842140"/>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36" name="TextBox 35">
            <a:extLst>
              <a:ext uri="{FF2B5EF4-FFF2-40B4-BE49-F238E27FC236}">
                <a16:creationId xmlns:a16="http://schemas.microsoft.com/office/drawing/2014/main" id="{4A393E53-0E15-FC3D-EA76-F1777440E37D}"/>
              </a:ext>
            </a:extLst>
          </p:cNvPr>
          <p:cNvSpPr txBox="1"/>
          <p:nvPr/>
        </p:nvSpPr>
        <p:spPr>
          <a:xfrm>
            <a:off x="535719" y="2774184"/>
            <a:ext cx="11460336" cy="923330"/>
          </a:xfrm>
          <a:prstGeom prst="rect">
            <a:avLst/>
          </a:prstGeom>
          <a:noFill/>
        </p:spPr>
        <p:txBody>
          <a:bodyPr wrap="square" rtlCol="0">
            <a:spAutoFit/>
          </a:bodyPr>
          <a:lstStyle/>
          <a:p>
            <a:r>
              <a:rPr lang="en-US" sz="5400" b="1" dirty="0" err="1">
                <a:ln>
                  <a:solidFill>
                    <a:schemeClr val="tx1"/>
                  </a:solidFill>
                </a:ln>
                <a:solidFill>
                  <a:schemeClr val="bg1"/>
                </a:solidFill>
                <a:latin typeface="Verdana" panose="020B0604030504040204" pitchFamily="34" charset="0"/>
                <a:ea typeface="Verdana" panose="020B0604030504040204" pitchFamily="34" charset="0"/>
              </a:rPr>
              <a:t>Kết</a:t>
            </a:r>
            <a:r>
              <a:rPr lang="en-US" sz="5400" b="1" dirty="0">
                <a:ln>
                  <a:solidFill>
                    <a:schemeClr val="tx1"/>
                  </a:solidFill>
                </a:ln>
                <a:solidFill>
                  <a:schemeClr val="bg1"/>
                </a:solidFill>
                <a:latin typeface="Verdana" panose="020B0604030504040204" pitchFamily="34" charset="0"/>
                <a:ea typeface="Verdana" panose="020B0604030504040204" pitchFamily="34" charset="0"/>
              </a:rPr>
              <a:t> </a:t>
            </a:r>
            <a:r>
              <a:rPr lang="en-US" sz="5400" b="1" dirty="0" err="1">
                <a:ln>
                  <a:solidFill>
                    <a:schemeClr val="tx1"/>
                  </a:solidFill>
                </a:ln>
                <a:solidFill>
                  <a:schemeClr val="bg1"/>
                </a:solidFill>
                <a:latin typeface="Verdana" panose="020B0604030504040204" pitchFamily="34" charset="0"/>
                <a:ea typeface="Verdana" panose="020B0604030504040204" pitchFamily="34" charset="0"/>
              </a:rPr>
              <a:t>luận</a:t>
            </a:r>
            <a:r>
              <a:rPr lang="en-US" sz="5400" b="1" dirty="0">
                <a:ln>
                  <a:solidFill>
                    <a:schemeClr val="tx1"/>
                  </a:solidFill>
                </a:ln>
                <a:solidFill>
                  <a:schemeClr val="bg1"/>
                </a:solidFill>
                <a:latin typeface="Verdana" panose="020B0604030504040204" pitchFamily="34" charset="0"/>
                <a:ea typeface="Verdana" panose="020B0604030504040204" pitchFamily="34" charset="0"/>
              </a:rPr>
              <a:t> </a:t>
            </a:r>
            <a:r>
              <a:rPr lang="en-US" sz="5400" b="1" dirty="0" err="1">
                <a:ln>
                  <a:solidFill>
                    <a:schemeClr val="tx1"/>
                  </a:solidFill>
                </a:ln>
                <a:solidFill>
                  <a:schemeClr val="bg1"/>
                </a:solidFill>
                <a:latin typeface="Verdana" panose="020B0604030504040204" pitchFamily="34" charset="0"/>
                <a:ea typeface="Verdana" panose="020B0604030504040204" pitchFamily="34" charset="0"/>
              </a:rPr>
              <a:t>và</a:t>
            </a:r>
            <a:r>
              <a:rPr lang="en-US" sz="5400" b="1" dirty="0">
                <a:ln>
                  <a:solidFill>
                    <a:schemeClr val="tx1"/>
                  </a:solidFill>
                </a:ln>
                <a:solidFill>
                  <a:schemeClr val="bg1"/>
                </a:solidFill>
                <a:latin typeface="Verdana" panose="020B0604030504040204" pitchFamily="34" charset="0"/>
                <a:ea typeface="Verdana" panose="020B0604030504040204" pitchFamily="34" charset="0"/>
              </a:rPr>
              <a:t> </a:t>
            </a:r>
            <a:r>
              <a:rPr lang="en-US" sz="5400" b="1" dirty="0" err="1">
                <a:ln>
                  <a:solidFill>
                    <a:schemeClr val="tx1"/>
                  </a:solidFill>
                </a:ln>
                <a:solidFill>
                  <a:schemeClr val="bg1"/>
                </a:solidFill>
                <a:latin typeface="Verdana" panose="020B0604030504040204" pitchFamily="34" charset="0"/>
                <a:ea typeface="Verdana" panose="020B0604030504040204" pitchFamily="34" charset="0"/>
              </a:rPr>
              <a:t>hướng</a:t>
            </a:r>
            <a:r>
              <a:rPr lang="en-US" sz="5400" b="1" dirty="0">
                <a:ln>
                  <a:solidFill>
                    <a:schemeClr val="tx1"/>
                  </a:solidFill>
                </a:ln>
                <a:solidFill>
                  <a:schemeClr val="bg1"/>
                </a:solidFill>
                <a:latin typeface="Verdana" panose="020B0604030504040204" pitchFamily="34" charset="0"/>
                <a:ea typeface="Verdana" panose="020B0604030504040204" pitchFamily="34" charset="0"/>
              </a:rPr>
              <a:t> </a:t>
            </a:r>
            <a:r>
              <a:rPr lang="en-US" sz="5400" b="1" dirty="0" err="1">
                <a:ln>
                  <a:solidFill>
                    <a:schemeClr val="tx1"/>
                  </a:solidFill>
                </a:ln>
                <a:solidFill>
                  <a:schemeClr val="bg1"/>
                </a:solidFill>
                <a:latin typeface="Verdana" panose="020B0604030504040204" pitchFamily="34" charset="0"/>
                <a:ea typeface="Verdana" panose="020B0604030504040204" pitchFamily="34" charset="0"/>
              </a:rPr>
              <a:t>phát</a:t>
            </a:r>
            <a:r>
              <a:rPr lang="en-US" sz="5400" b="1" dirty="0">
                <a:ln>
                  <a:solidFill>
                    <a:schemeClr val="tx1"/>
                  </a:solidFill>
                </a:ln>
                <a:solidFill>
                  <a:schemeClr val="bg1"/>
                </a:solidFill>
                <a:latin typeface="Verdana" panose="020B0604030504040204" pitchFamily="34" charset="0"/>
                <a:ea typeface="Verdana" panose="020B0604030504040204" pitchFamily="34" charset="0"/>
              </a:rPr>
              <a:t> </a:t>
            </a:r>
            <a:r>
              <a:rPr lang="en-US" sz="5400" b="1" dirty="0" err="1">
                <a:ln>
                  <a:solidFill>
                    <a:schemeClr val="tx1"/>
                  </a:solidFill>
                </a:ln>
                <a:solidFill>
                  <a:schemeClr val="bg1"/>
                </a:solidFill>
                <a:latin typeface="Verdana" panose="020B0604030504040204" pitchFamily="34" charset="0"/>
                <a:ea typeface="Verdana" panose="020B0604030504040204" pitchFamily="34" charset="0"/>
              </a:rPr>
              <a:t>triển</a:t>
            </a:r>
            <a:endParaRPr lang="en-US" sz="5400" b="1" dirty="0">
              <a:ln>
                <a:solidFill>
                  <a:schemeClr val="tx1"/>
                </a:solidFill>
              </a:ln>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1412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EDDB8-9976-6EE6-CE91-4A33059960BE}"/>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8F1DB006-2B17-FBEA-82A6-03EF26C9D436}"/>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53127A92-F6BD-7CA7-10A3-0AAB80CC434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3063348B-D6B1-F273-3085-E6BA34C2A857}"/>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EBA7FCAF-2347-5E4B-44EF-6396D9FA6BB5}"/>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19168047-C680-1A22-B89D-A36267A280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4DA3FBA5-37D8-4BA4-766A-D9FCF9EDD0BA}"/>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2891ECEC-907B-7E40-A90D-F102978F7C09}"/>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10" name="TextBox 9">
            <a:extLst>
              <a:ext uri="{FF2B5EF4-FFF2-40B4-BE49-F238E27FC236}">
                <a16:creationId xmlns:a16="http://schemas.microsoft.com/office/drawing/2014/main" id="{25A28494-BD8F-F653-07E4-C53EBEE5F6FB}"/>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5933A800-DA48-62CB-9D48-DD065B82EE82}"/>
              </a:ext>
            </a:extLst>
          </p:cNvPr>
          <p:cNvSpPr txBox="1"/>
          <p:nvPr/>
        </p:nvSpPr>
        <p:spPr>
          <a:xfrm>
            <a:off x="4390310" y="-9153585"/>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pic>
        <p:nvPicPr>
          <p:cNvPr id="23" name="Picture 22" descr="A robot holding a tablet&#10;&#10;Description automatically generated">
            <a:extLst>
              <a:ext uri="{FF2B5EF4-FFF2-40B4-BE49-F238E27FC236}">
                <a16:creationId xmlns:a16="http://schemas.microsoft.com/office/drawing/2014/main" id="{5D9885F5-5992-EB90-A90E-F944F588E36B}"/>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4398622">
            <a:off x="12330300" y="-1377081"/>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26" name="Picture 25" descr="A robot touching a blue planet&#10;&#10;Description automatically generated">
            <a:extLst>
              <a:ext uri="{FF2B5EF4-FFF2-40B4-BE49-F238E27FC236}">
                <a16:creationId xmlns:a16="http://schemas.microsoft.com/office/drawing/2014/main" id="{6AE0AA5E-7E7F-A465-2FDF-F099D96FCED8}"/>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4398622">
            <a:off x="14255431" y="-3115861"/>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27" name="Picture 26" descr="A robot hand touching a globe&#10;&#10;Description automatically generated">
            <a:extLst>
              <a:ext uri="{FF2B5EF4-FFF2-40B4-BE49-F238E27FC236}">
                <a16:creationId xmlns:a16="http://schemas.microsoft.com/office/drawing/2014/main" id="{6E8DD23D-1B3B-CCE7-5476-74199E6636AD}"/>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4398622">
            <a:off x="15423317" y="783975"/>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28" name="Picture 27" descr="A robot hand holding a globe&#10;&#10;Description automatically generated">
            <a:extLst>
              <a:ext uri="{FF2B5EF4-FFF2-40B4-BE49-F238E27FC236}">
                <a16:creationId xmlns:a16="http://schemas.microsoft.com/office/drawing/2014/main" id="{F2CB1231-D3CB-F1FE-522D-37A028704157}"/>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4398622">
            <a:off x="16311241" y="-152156"/>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39" name="Picture 38" descr="A robot hand pointing at a scale&#10;&#10;Description automatically generated">
            <a:extLst>
              <a:ext uri="{FF2B5EF4-FFF2-40B4-BE49-F238E27FC236}">
                <a16:creationId xmlns:a16="http://schemas.microsoft.com/office/drawing/2014/main" id="{CB34C705-3869-29CA-A605-7D22B2D3AFC8}"/>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4398622">
            <a:off x="15646322" y="-2371822"/>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42" name="Picture 41" descr="A robot hands touching a screen&#10;&#10;Description automatically generated">
            <a:extLst>
              <a:ext uri="{FF2B5EF4-FFF2-40B4-BE49-F238E27FC236}">
                <a16:creationId xmlns:a16="http://schemas.microsoft.com/office/drawing/2014/main" id="{D5BC26F0-1F9A-9373-E4F2-BED65AE40100}"/>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4398622">
            <a:off x="12996701" y="842140"/>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53" name="TextBox 52">
            <a:extLst>
              <a:ext uri="{FF2B5EF4-FFF2-40B4-BE49-F238E27FC236}">
                <a16:creationId xmlns:a16="http://schemas.microsoft.com/office/drawing/2014/main" id="{8E6CC367-AB48-865C-0C89-ADE5C079749C}"/>
              </a:ext>
            </a:extLst>
          </p:cNvPr>
          <p:cNvSpPr txBox="1"/>
          <p:nvPr/>
        </p:nvSpPr>
        <p:spPr>
          <a:xfrm>
            <a:off x="731720" y="2780887"/>
            <a:ext cx="10953796" cy="1200329"/>
          </a:xfrm>
          <a:prstGeom prst="rect">
            <a:avLst/>
          </a:prstGeom>
          <a:noFill/>
        </p:spPr>
        <p:txBody>
          <a:bodyPr wrap="square" rtlCol="0">
            <a:spAutoFit/>
          </a:bodyPr>
          <a:lstStyle/>
          <a:p>
            <a:r>
              <a:rPr lang="en-US" sz="7200" b="1" dirty="0">
                <a:ln>
                  <a:solidFill>
                    <a:schemeClr val="tx1"/>
                  </a:solidFill>
                </a:ln>
                <a:solidFill>
                  <a:schemeClr val="bg1"/>
                </a:solidFill>
                <a:latin typeface="Verdana" panose="020B0604030504040204" pitchFamily="34" charset="0"/>
                <a:ea typeface="Verdana" panose="020B0604030504040204" pitchFamily="34" charset="0"/>
              </a:rPr>
              <a:t>Thanks for listening!</a:t>
            </a:r>
          </a:p>
        </p:txBody>
      </p:sp>
    </p:spTree>
    <p:extLst>
      <p:ext uri="{BB962C8B-B14F-4D97-AF65-F5344CB8AC3E}">
        <p14:creationId xmlns:p14="http://schemas.microsoft.com/office/powerpoint/2010/main" val="1220563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CD3D0AAC-AE80-D929-7EF4-D26498542344}"/>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8" name="TextBox 7">
            <a:extLst>
              <a:ext uri="{FF2B5EF4-FFF2-40B4-BE49-F238E27FC236}">
                <a16:creationId xmlns:a16="http://schemas.microsoft.com/office/drawing/2014/main" id="{87BC9BF7-AAF4-3C6E-664E-4BD149E434AB}"/>
              </a:ext>
            </a:extLst>
          </p:cNvPr>
          <p:cNvSpPr txBox="1"/>
          <p:nvPr/>
        </p:nvSpPr>
        <p:spPr>
          <a:xfrm>
            <a:off x="4652904" y="8053414"/>
            <a:ext cx="5537200" cy="3600986"/>
          </a:xfrm>
          <a:prstGeom prst="rect">
            <a:avLst/>
          </a:prstGeom>
          <a:noFill/>
        </p:spPr>
        <p:txBody>
          <a:bodyPr wrap="square" rtlCol="0">
            <a:spAutoFit/>
          </a:bodyPr>
          <a:lstStyle/>
          <a:p>
            <a:r>
              <a:rPr lang="vi-VN" sz="8800" b="1" dirty="0">
                <a:solidFill>
                  <a:schemeClr val="bg1"/>
                </a:solidFill>
                <a:latin typeface="Lato" panose="020F0502020204030203" pitchFamily="34" charset="0"/>
                <a:ea typeface="Lato" panose="020F0502020204030203" pitchFamily="34" charset="0"/>
                <a:cs typeface="Lato" panose="020F0502020204030203" pitchFamily="34" charset="0"/>
              </a:rPr>
              <a:t>AI</a:t>
            </a:r>
            <a:r>
              <a:rPr lang="vi-VN" sz="28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lang="en-US" sz="28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vi-VN" sz="2800" b="1" dirty="0">
                <a:solidFill>
                  <a:schemeClr val="bg1"/>
                </a:solidFill>
                <a:effectLst>
                  <a:outerShdw blurRad="50800" dist="38100" dir="2700000" algn="t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rPr>
              <a:t>Trí tuệ nhân tạo (Artificial Intelligence) là khả năng của máy móc để thực hiện các tác vụ đòi hỏi trí thông minh của con người như học tập, suy luận và ra quyết định.</a:t>
            </a:r>
            <a:endParaRPr lang="en-US" sz="2800" b="1" dirty="0">
              <a:solidFill>
                <a:schemeClr val="bg1"/>
              </a:solidFill>
              <a:effectLst>
                <a:outerShdw blurRad="50800" dist="38100" dir="2700000" algn="t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DD65A3B3-B84E-A64F-B39F-5DA688F4037C}"/>
              </a:ext>
            </a:extLst>
          </p:cNvPr>
          <p:cNvSpPr txBox="1"/>
          <p:nvPr/>
        </p:nvSpPr>
        <p:spPr>
          <a:xfrm>
            <a:off x="2495375" y="488246"/>
            <a:ext cx="8838337" cy="2062103"/>
          </a:xfrm>
          <a:prstGeom prst="rect">
            <a:avLst/>
          </a:prstGeom>
          <a:noFill/>
        </p:spPr>
        <p:txBody>
          <a:bodyPr wrap="square">
            <a:spAutoFit/>
          </a:bodyPr>
          <a:lstStyle/>
          <a:p>
            <a:pPr lvl="1"/>
            <a: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PROJECT</a:t>
            </a:r>
            <a:b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48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sp>
        <p:nvSpPr>
          <p:cNvPr id="10" name="Rectangle: Rounded Corners 9">
            <a:extLst>
              <a:ext uri="{FF2B5EF4-FFF2-40B4-BE49-F238E27FC236}">
                <a16:creationId xmlns:a16="http://schemas.microsoft.com/office/drawing/2014/main" id="{640F3549-3B39-6455-4187-F3EC43021F01}"/>
              </a:ext>
            </a:extLst>
          </p:cNvPr>
          <p:cNvSpPr/>
          <p:nvPr/>
        </p:nvSpPr>
        <p:spPr>
          <a:xfrm>
            <a:off x="3060519" y="1805488"/>
            <a:ext cx="8721970" cy="2743066"/>
          </a:xfrm>
          <a:prstGeom prst="round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7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Car Parking Management System  -</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a:t>
            </a:r>
          </a:p>
          <a:p>
            <a:pPr algn="ct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Quản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lý</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bãi</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đỗ</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ô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tô</a:t>
            </a:r>
            <a:endParaRPr lang="en-US" sz="2000" dirty="0">
              <a:ln w="19050">
                <a:solidFill>
                  <a:schemeClr val="tx1"/>
                </a:solidFill>
              </a:ln>
            </a:endParaRPr>
          </a:p>
        </p:txBody>
      </p:sp>
      <p:pic>
        <p:nvPicPr>
          <p:cNvPr id="13" name="Picture 12" descr="A robot holding a tablet&#10;&#10;Description automatically generated">
            <a:extLst>
              <a:ext uri="{FF2B5EF4-FFF2-40B4-BE49-F238E27FC236}">
                <a16:creationId xmlns:a16="http://schemas.microsoft.com/office/drawing/2014/main" id="{9E24B73D-18C8-7F3D-7E39-77E155A88922}"/>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7981320">
            <a:off x="-228991" y="4424942"/>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14" name="Picture 13" descr="A robot touching a blue planet&#10;&#10;Description automatically generated">
            <a:extLst>
              <a:ext uri="{FF2B5EF4-FFF2-40B4-BE49-F238E27FC236}">
                <a16:creationId xmlns:a16="http://schemas.microsoft.com/office/drawing/2014/main" id="{3A588AE2-94D2-FF02-592B-5AEAB1DFCBE8}"/>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7981320">
            <a:off x="-1648663" y="3928596"/>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15" name="Picture 14" descr="A robot hand touching a globe&#10;&#10;Description automatically generated">
            <a:extLst>
              <a:ext uri="{FF2B5EF4-FFF2-40B4-BE49-F238E27FC236}">
                <a16:creationId xmlns:a16="http://schemas.microsoft.com/office/drawing/2014/main" id="{EA5E3ED7-B35E-4961-75EA-F7095C293BDA}"/>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17981320">
            <a:off x="366468" y="391699"/>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16" name="Picture 15" descr="A robot hand holding a globe&#10;&#10;Description automatically generated">
            <a:extLst>
              <a:ext uri="{FF2B5EF4-FFF2-40B4-BE49-F238E27FC236}">
                <a16:creationId xmlns:a16="http://schemas.microsoft.com/office/drawing/2014/main" id="{4682A3BB-0C9D-6BED-1964-C2ED9B6BD491}"/>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7981320">
            <a:off x="-2087729" y="695807"/>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17" name="Picture 16" descr="A robot hand pointing at a scale&#10;&#10;Description automatically generated">
            <a:extLst>
              <a:ext uri="{FF2B5EF4-FFF2-40B4-BE49-F238E27FC236}">
                <a16:creationId xmlns:a16="http://schemas.microsoft.com/office/drawing/2014/main" id="{98D8FA17-A2D1-3EF5-0ABB-E9FCDAD1C1A8}"/>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7981320">
            <a:off x="-3236407" y="2709793"/>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18" name="Picture 17" descr="A robot hands touching a screen&#10;&#10;Description automatically generated">
            <a:extLst>
              <a:ext uri="{FF2B5EF4-FFF2-40B4-BE49-F238E27FC236}">
                <a16:creationId xmlns:a16="http://schemas.microsoft.com/office/drawing/2014/main" id="{4370EE8D-A53C-C4BD-CDEB-C3AE17998448}"/>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17981320">
            <a:off x="918342" y="2410190"/>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Tree>
    <p:extLst>
      <p:ext uri="{BB962C8B-B14F-4D97-AF65-F5344CB8AC3E}">
        <p14:creationId xmlns:p14="http://schemas.microsoft.com/office/powerpoint/2010/main" val="3790941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4AD8C-E9A2-9ABB-7A2C-FD103E15291E}"/>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0C1D2CB6-6277-F76F-B630-5E39C51C4E15}"/>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B376B14E-6DC5-5294-92F2-7059103FE5C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1124E7E9-1E42-74D9-03BA-B2642A07A3F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0EF34B48-AD3F-B280-AFB3-2DEE34B46238}"/>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EA7680B7-4EB7-1070-DD91-A7306E4C56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4371528C-F781-006C-D7A5-E86C98BB3D09}"/>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8" name="TextBox 7">
            <a:extLst>
              <a:ext uri="{FF2B5EF4-FFF2-40B4-BE49-F238E27FC236}">
                <a16:creationId xmlns:a16="http://schemas.microsoft.com/office/drawing/2014/main" id="{C24D3EA6-0204-23CC-D2B8-0E22EA1540B1}"/>
              </a:ext>
            </a:extLst>
          </p:cNvPr>
          <p:cNvSpPr txBox="1"/>
          <p:nvPr/>
        </p:nvSpPr>
        <p:spPr>
          <a:xfrm>
            <a:off x="4652904" y="8053414"/>
            <a:ext cx="5537200" cy="3600986"/>
          </a:xfrm>
          <a:prstGeom prst="rect">
            <a:avLst/>
          </a:prstGeom>
          <a:noFill/>
        </p:spPr>
        <p:txBody>
          <a:bodyPr wrap="square" rtlCol="0">
            <a:spAutoFit/>
          </a:bodyPr>
          <a:lstStyle/>
          <a:p>
            <a:r>
              <a:rPr lang="vi-VN" sz="8800" b="1" dirty="0">
                <a:solidFill>
                  <a:schemeClr val="bg1"/>
                </a:solidFill>
                <a:latin typeface="Lato" panose="020F0502020204030203" pitchFamily="34" charset="0"/>
                <a:ea typeface="Lato" panose="020F0502020204030203" pitchFamily="34" charset="0"/>
                <a:cs typeface="Lato" panose="020F0502020204030203" pitchFamily="34" charset="0"/>
              </a:rPr>
              <a:t>AI</a:t>
            </a:r>
            <a:r>
              <a:rPr lang="vi-VN" sz="28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lang="en-US" sz="28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vi-VN" sz="2800" b="1" dirty="0">
                <a:solidFill>
                  <a:schemeClr val="bg1"/>
                </a:solidFill>
                <a:effectLst>
                  <a:outerShdw blurRad="50800" dist="38100" dir="2700000" algn="t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rPr>
              <a:t>Trí tuệ nhân tạo (Artificial Intelligence) là khả năng của máy móc để thực hiện các tác vụ đòi hỏi trí thông minh của con người như học tập, suy luận và ra quyết định.</a:t>
            </a:r>
            <a:endParaRPr lang="en-US" sz="2800" b="1" dirty="0">
              <a:solidFill>
                <a:schemeClr val="bg1"/>
              </a:solidFill>
              <a:effectLst>
                <a:outerShdw blurRad="50800" dist="38100" dir="2700000" algn="t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endParaRPr>
          </a:p>
        </p:txBody>
      </p:sp>
      <p:pic>
        <p:nvPicPr>
          <p:cNvPr id="21" name="Picture 20" descr="A robot holding a tablet&#10;&#10;Description automatically generated">
            <a:extLst>
              <a:ext uri="{FF2B5EF4-FFF2-40B4-BE49-F238E27FC236}">
                <a16:creationId xmlns:a16="http://schemas.microsoft.com/office/drawing/2014/main" id="{748FDCB2-00A4-B92E-236F-CFB49A48F76A}"/>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7981320">
            <a:off x="-228991" y="4424942"/>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22" name="Picture 21" descr="A robot touching a blue planet&#10;&#10;Description automatically generated">
            <a:extLst>
              <a:ext uri="{FF2B5EF4-FFF2-40B4-BE49-F238E27FC236}">
                <a16:creationId xmlns:a16="http://schemas.microsoft.com/office/drawing/2014/main" id="{EB15ADAB-2C45-2350-9A96-E4736DD2794E}"/>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7981320">
            <a:off x="-1648663" y="3928596"/>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23" name="Picture 22" descr="A robot hand touching a globe&#10;&#10;Description automatically generated">
            <a:extLst>
              <a:ext uri="{FF2B5EF4-FFF2-40B4-BE49-F238E27FC236}">
                <a16:creationId xmlns:a16="http://schemas.microsoft.com/office/drawing/2014/main" id="{E7A7B003-117D-9C5D-8F4A-A03B4C9F62CF}"/>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17981320">
            <a:off x="366468" y="391699"/>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26" name="Picture 25" descr="A robot hand holding a globe&#10;&#10;Description automatically generated">
            <a:extLst>
              <a:ext uri="{FF2B5EF4-FFF2-40B4-BE49-F238E27FC236}">
                <a16:creationId xmlns:a16="http://schemas.microsoft.com/office/drawing/2014/main" id="{627E4325-1D95-5DF8-3BE6-21A29BA5ADAE}"/>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7981320">
            <a:off x="-2087729" y="695807"/>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27" name="Picture 26" descr="A robot hand pointing at a scale&#10;&#10;Description automatically generated">
            <a:extLst>
              <a:ext uri="{FF2B5EF4-FFF2-40B4-BE49-F238E27FC236}">
                <a16:creationId xmlns:a16="http://schemas.microsoft.com/office/drawing/2014/main" id="{F5381029-B8E5-4995-B016-28545EC83782}"/>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7981320">
            <a:off x="-3236407" y="2709793"/>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28" name="Picture 27" descr="A robot hands touching a screen&#10;&#10;Description automatically generated">
            <a:extLst>
              <a:ext uri="{FF2B5EF4-FFF2-40B4-BE49-F238E27FC236}">
                <a16:creationId xmlns:a16="http://schemas.microsoft.com/office/drawing/2014/main" id="{7B2DDFCC-2E9E-0AF6-17A1-C7BA02EFD452}"/>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17981320">
            <a:off x="918342" y="2410190"/>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3" name="TextBox 2">
            <a:extLst>
              <a:ext uri="{FF2B5EF4-FFF2-40B4-BE49-F238E27FC236}">
                <a16:creationId xmlns:a16="http://schemas.microsoft.com/office/drawing/2014/main" id="{B945A746-94E0-5509-64C2-BA9210449A60}"/>
              </a:ext>
            </a:extLst>
          </p:cNvPr>
          <p:cNvSpPr txBox="1"/>
          <p:nvPr/>
        </p:nvSpPr>
        <p:spPr>
          <a:xfrm>
            <a:off x="12492814" y="488246"/>
            <a:ext cx="8838337" cy="2062103"/>
          </a:xfrm>
          <a:prstGeom prst="rect">
            <a:avLst/>
          </a:prstGeom>
          <a:noFill/>
        </p:spPr>
        <p:txBody>
          <a:bodyPr wrap="square">
            <a:spAutoFit/>
          </a:bodyPr>
          <a:lstStyle/>
          <a:p>
            <a:pPr lvl="1"/>
            <a: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PROJECT</a:t>
            </a:r>
            <a:b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48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sp>
        <p:nvSpPr>
          <p:cNvPr id="11" name="Rectangle: Rounded Corners 10">
            <a:extLst>
              <a:ext uri="{FF2B5EF4-FFF2-40B4-BE49-F238E27FC236}">
                <a16:creationId xmlns:a16="http://schemas.microsoft.com/office/drawing/2014/main" id="{C6F64D95-9024-3A66-0B90-ACF1ECD0CF01}"/>
              </a:ext>
            </a:extLst>
          </p:cNvPr>
          <p:cNvSpPr/>
          <p:nvPr/>
        </p:nvSpPr>
        <p:spPr>
          <a:xfrm>
            <a:off x="13057958" y="1805488"/>
            <a:ext cx="8721970" cy="2743066"/>
          </a:xfrm>
          <a:prstGeom prst="round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7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Car Parking Management System  -</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a:t>
            </a:r>
          </a:p>
          <a:p>
            <a:pPr algn="ct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Quản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lý</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bãi</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đỗ</a:t>
            </a:r>
            <a:r>
              <a:rPr lang="en-US" sz="2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ô </a:t>
            </a:r>
            <a:r>
              <a:rPr lang="en-US" sz="2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tô</a:t>
            </a:r>
            <a:endParaRPr lang="en-US" sz="2000" dirty="0">
              <a:ln w="19050">
                <a:solidFill>
                  <a:schemeClr val="tx1"/>
                </a:solidFill>
              </a:ln>
            </a:endParaRPr>
          </a:p>
        </p:txBody>
      </p:sp>
      <p:sp>
        <p:nvSpPr>
          <p:cNvPr id="12" name="TextBox 11">
            <a:extLst>
              <a:ext uri="{FF2B5EF4-FFF2-40B4-BE49-F238E27FC236}">
                <a16:creationId xmlns:a16="http://schemas.microsoft.com/office/drawing/2014/main" id="{B68CC18A-FC1A-C5F2-8CD7-146DE5891686}"/>
              </a:ext>
            </a:extLst>
          </p:cNvPr>
          <p:cNvSpPr txBox="1"/>
          <p:nvPr/>
        </p:nvSpPr>
        <p:spPr>
          <a:xfrm>
            <a:off x="2420069" y="-7175931"/>
            <a:ext cx="8838337" cy="2062103"/>
          </a:xfrm>
          <a:prstGeom prst="rect">
            <a:avLst/>
          </a:prstGeom>
          <a:noFill/>
        </p:spPr>
        <p:txBody>
          <a:bodyPr wrap="square">
            <a:spAutoFit/>
          </a:bodyPr>
          <a:lstStyle/>
          <a:p>
            <a:pPr lvl="1"/>
            <a:r>
              <a:rPr lang="en-US" sz="80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Mục</a:t>
            </a:r>
            <a: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80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tiêu</a:t>
            </a:r>
            <a:b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48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sp>
        <p:nvSpPr>
          <p:cNvPr id="14" name="Rectangle: Rounded Corners 13">
            <a:extLst>
              <a:ext uri="{FF2B5EF4-FFF2-40B4-BE49-F238E27FC236}">
                <a16:creationId xmlns:a16="http://schemas.microsoft.com/office/drawing/2014/main" id="{F9D7F126-7F99-0920-DD7E-529EDA5619FE}"/>
              </a:ext>
            </a:extLst>
          </p:cNvPr>
          <p:cNvSpPr/>
          <p:nvPr/>
        </p:nvSpPr>
        <p:spPr>
          <a:xfrm>
            <a:off x="2975175" y="-5858533"/>
            <a:ext cx="8721970" cy="4457677"/>
          </a:xfrm>
          <a:prstGeom prst="round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Tx/>
              <a:buChar char="-"/>
            </a:pPr>
            <a:r>
              <a:rPr lang="en-US" sz="2000" dirty="0">
                <a:solidFill>
                  <a:schemeClr val="tx1"/>
                </a:solidFill>
                <a:latin typeface="Times New Roman" panose="02020603050405020304" pitchFamily="18" charset="0"/>
                <a:cs typeface="Times New Roman" panose="02020603050405020304" pitchFamily="18" charset="0"/>
              </a:rPr>
              <a:t> </a:t>
            </a:r>
            <a:r>
              <a:rPr lang="vi-VN" sz="2800" dirty="0">
                <a:solidFill>
                  <a:schemeClr val="tx1"/>
                </a:solidFill>
                <a:latin typeface="Times New Roman" panose="02020603050405020304" pitchFamily="18" charset="0"/>
                <a:cs typeface="Times New Roman" panose="02020603050405020304" pitchFamily="18" charset="0"/>
              </a:rPr>
              <a:t>Tự động hóa quản lý</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vi-VN" sz="2800" dirty="0">
                <a:solidFill>
                  <a:schemeClr val="tx1"/>
                </a:solidFill>
                <a:latin typeface="Times New Roman" panose="02020603050405020304" pitchFamily="18" charset="0"/>
                <a:cs typeface="Times New Roman" panose="02020603050405020304" pitchFamily="18" charset="0"/>
              </a:rPr>
              <a:t>Tối ưu thời gian, dễ tra cứu</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vi-VN" sz="2800" dirty="0">
                <a:solidFill>
                  <a:schemeClr val="tx1"/>
                </a:solidFill>
                <a:latin typeface="Times New Roman" panose="02020603050405020304" pitchFamily="18" charset="0"/>
                <a:cs typeface="Times New Roman" panose="02020603050405020304" pitchFamily="18" charset="0"/>
              </a:rPr>
              <a:t>Tăng tính hiệu quả trong quá trình quản lý.</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Quản </a:t>
            </a:r>
            <a:r>
              <a:rPr lang="en-US" sz="2800" dirty="0" err="1">
                <a:solidFill>
                  <a:schemeClr val="tx1"/>
                </a:solidFill>
                <a:latin typeface="Times New Roman" panose="02020603050405020304" pitchFamily="18" charset="0"/>
                <a:cs typeface="Times New Roman" panose="02020603050405020304" pitchFamily="18" charset="0"/>
              </a:rPr>
              <a:t>lý</a:t>
            </a:r>
            <a:r>
              <a:rPr lang="en-US" sz="2800" dirty="0">
                <a:solidFill>
                  <a:schemeClr val="tx1"/>
                </a:solidFill>
                <a:latin typeface="Times New Roman" panose="02020603050405020304" pitchFamily="18" charset="0"/>
                <a:cs typeface="Times New Roman" panose="02020603050405020304" pitchFamily="18" charset="0"/>
              </a:rPr>
              <a:t> 4 </a:t>
            </a:r>
            <a:r>
              <a:rPr lang="en-US" sz="2800" dirty="0" err="1">
                <a:solidFill>
                  <a:schemeClr val="tx1"/>
                </a:solidFill>
                <a:latin typeface="Times New Roman" panose="02020603050405020304" pitchFamily="18" charset="0"/>
                <a:cs typeface="Times New Roman" panose="02020603050405020304" pitchFamily="18" charset="0"/>
              </a:rPr>
              <a:t>bãi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đỗ</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mỗi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bãi</a:t>
            </a:r>
            <a:r>
              <a:rPr lang="en-US" sz="2800" dirty="0">
                <a:solidFill>
                  <a:schemeClr val="tx1"/>
                </a:solidFill>
                <a:latin typeface="Times New Roman" panose="02020603050405020304" pitchFamily="18" charset="0"/>
                <a:cs typeface="Times New Roman" panose="02020603050405020304" pitchFamily="18" charset="0"/>
              </a:rPr>
              <a:t> 20 </a:t>
            </a:r>
            <a:r>
              <a:rPr lang="en-US" sz="2800" dirty="0" err="1">
                <a:solidFill>
                  <a:schemeClr val="tx1"/>
                </a:solidFill>
                <a:latin typeface="Times New Roman" panose="02020603050405020304" pitchFamily="18" charset="0"/>
                <a:cs typeface="Times New Roman" panose="02020603050405020304" pitchFamily="18" charset="0"/>
              </a:rPr>
              <a:t>chỗ</a:t>
            </a:r>
            <a:r>
              <a:rPr lang="en-US" sz="2800" dirty="0">
                <a:solidFill>
                  <a:schemeClr val="tx1"/>
                </a:solidFill>
                <a:latin typeface="Times New Roman" panose="02020603050405020304" pitchFamily="18" charset="0"/>
                <a:cs typeface="Times New Roman" panose="02020603050405020304" pitchFamily="18" charset="0"/>
              </a:rPr>
              <a:t>.</a:t>
            </a: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Thêm</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các</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chức</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năng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mới</a:t>
            </a:r>
            <a:r>
              <a:rPr lang="en-US" sz="2800"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88182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7D9E7-5201-019C-843A-D566899E8EA2}"/>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DDA9B3CE-A7A1-6CE1-C20B-21250390D5C4}"/>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93EFF382-3266-923E-CFC1-820D147032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AE327272-35F1-9FE7-A09D-6B0F954508F5}"/>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3DD54C41-2699-5696-F2A8-AAACE19F2233}"/>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B5C21C2F-018A-0C33-6ADC-6BAFEBFD8F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BB8EE9D5-6ECF-C3EF-ABB1-81B22D332EF1}"/>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8" name="TextBox 7">
            <a:extLst>
              <a:ext uri="{FF2B5EF4-FFF2-40B4-BE49-F238E27FC236}">
                <a16:creationId xmlns:a16="http://schemas.microsoft.com/office/drawing/2014/main" id="{D9C015AA-0D8A-2422-2A86-AE2D09A7CD04}"/>
              </a:ext>
            </a:extLst>
          </p:cNvPr>
          <p:cNvSpPr txBox="1"/>
          <p:nvPr/>
        </p:nvSpPr>
        <p:spPr>
          <a:xfrm>
            <a:off x="4652904" y="8053414"/>
            <a:ext cx="5537200" cy="3600986"/>
          </a:xfrm>
          <a:prstGeom prst="rect">
            <a:avLst/>
          </a:prstGeom>
          <a:noFill/>
        </p:spPr>
        <p:txBody>
          <a:bodyPr wrap="square" rtlCol="0">
            <a:spAutoFit/>
          </a:bodyPr>
          <a:lstStyle/>
          <a:p>
            <a:r>
              <a:rPr lang="vi-VN" sz="8800" b="1" dirty="0">
                <a:solidFill>
                  <a:schemeClr val="bg1"/>
                </a:solidFill>
                <a:latin typeface="Lato" panose="020F0502020204030203" pitchFamily="34" charset="0"/>
                <a:ea typeface="Lato" panose="020F0502020204030203" pitchFamily="34" charset="0"/>
                <a:cs typeface="Lato" panose="020F0502020204030203" pitchFamily="34" charset="0"/>
              </a:rPr>
              <a:t>AI</a:t>
            </a:r>
            <a:r>
              <a:rPr lang="vi-VN" sz="28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lang="en-US" sz="28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vi-VN" sz="2800" b="1" dirty="0">
                <a:solidFill>
                  <a:schemeClr val="bg1"/>
                </a:solidFill>
                <a:effectLst>
                  <a:outerShdw blurRad="50800" dist="38100" dir="2700000" algn="t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rPr>
              <a:t>Trí tuệ nhân tạo (Artificial Intelligence) là khả năng của máy móc để thực hiện các tác vụ đòi hỏi trí thông minh của con người như học tập, suy luận và ra quyết định.</a:t>
            </a:r>
            <a:endParaRPr lang="en-US" sz="2800" b="1" dirty="0">
              <a:solidFill>
                <a:schemeClr val="bg1"/>
              </a:solidFill>
              <a:effectLst>
                <a:outerShdw blurRad="50800" dist="38100" dir="2700000" algn="t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D2A35412-CB52-E167-0863-A325A92C2C25}"/>
              </a:ext>
            </a:extLst>
          </p:cNvPr>
          <p:cNvSpPr txBox="1"/>
          <p:nvPr/>
        </p:nvSpPr>
        <p:spPr>
          <a:xfrm>
            <a:off x="12817936" y="525996"/>
            <a:ext cx="8838337" cy="2062103"/>
          </a:xfrm>
          <a:prstGeom prst="rect">
            <a:avLst/>
          </a:prstGeom>
          <a:noFill/>
        </p:spPr>
        <p:txBody>
          <a:bodyPr wrap="square">
            <a:spAutoFit/>
          </a:bodyPr>
          <a:lstStyle/>
          <a:p>
            <a:pPr lvl="1"/>
            <a: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DỰ</a:t>
            </a:r>
            <a:r>
              <a:rPr lang="en-US" sz="8000" b="1" dirty="0">
                <a:solidFill>
                  <a:schemeClr val="bg1"/>
                </a:solidFill>
                <a:latin typeface="Verdana" panose="020B0604030504040204" pitchFamily="34" charset="0"/>
                <a:ea typeface="Verdana" panose="020B0604030504040204" pitchFamily="34" charset="0"/>
              </a:rPr>
              <a:t> </a:t>
            </a:r>
            <a: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ÁN</a:t>
            </a:r>
            <a:b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48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sp>
        <p:nvSpPr>
          <p:cNvPr id="10" name="Rectangle: Rounded Corners 9">
            <a:extLst>
              <a:ext uri="{FF2B5EF4-FFF2-40B4-BE49-F238E27FC236}">
                <a16:creationId xmlns:a16="http://schemas.microsoft.com/office/drawing/2014/main" id="{C67A90CF-3D15-C68D-13E9-0F111C1ACF51}"/>
              </a:ext>
            </a:extLst>
          </p:cNvPr>
          <p:cNvSpPr/>
          <p:nvPr/>
        </p:nvSpPr>
        <p:spPr>
          <a:xfrm>
            <a:off x="13179878" y="1805488"/>
            <a:ext cx="8721970" cy="274306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Mô</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4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hình</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4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truyền</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4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biến</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4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đổi</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4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chuyển</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4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động</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(quay ↔ </a:t>
            </a:r>
            <a:r>
              <a:rPr lang="en-US" sz="4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tịnh</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US" sz="4000" dirty="0" err="1">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tiến</a:t>
            </a:r>
            <a:r>
              <a:rPr lang="en-US" sz="4000" dirty="0">
                <a:ln w="19050">
                  <a:solidFill>
                    <a:schemeClr val="tx1">
                      <a:lumMod val="95000"/>
                      <a:lumOff val="5000"/>
                    </a:schemeClr>
                  </a:solidFill>
                </a:ln>
                <a:solidFill>
                  <a:schemeClr val="bg1"/>
                </a:solidFill>
                <a:latin typeface="Verdana" panose="020B0604030504040204" pitchFamily="34" charset="0"/>
                <a:ea typeface="Verdana" panose="020B0604030504040204" pitchFamily="34" charset="0"/>
                <a:cs typeface="Times New Roman" panose="02020603050405020304" pitchFamily="18" charset="0"/>
              </a:rPr>
              <a:t>)</a:t>
            </a:r>
            <a:endParaRPr lang="en-US" sz="4000" dirty="0">
              <a:ln w="19050">
                <a:solidFill>
                  <a:schemeClr val="tx1"/>
                </a:solidFill>
              </a:ln>
            </a:endParaRPr>
          </a:p>
        </p:txBody>
      </p:sp>
      <p:pic>
        <p:nvPicPr>
          <p:cNvPr id="13" name="Picture 12" descr="A robot holding a tablet&#10;&#10;Description automatically generated">
            <a:extLst>
              <a:ext uri="{FF2B5EF4-FFF2-40B4-BE49-F238E27FC236}">
                <a16:creationId xmlns:a16="http://schemas.microsoft.com/office/drawing/2014/main" id="{9E13F4A4-FA10-6D41-0FE1-1E12379627EC}"/>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7981176">
            <a:off x="-228913" y="4424903"/>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14" name="Picture 13" descr="A robot touching a blue planet&#10;&#10;Description automatically generated">
            <a:extLst>
              <a:ext uri="{FF2B5EF4-FFF2-40B4-BE49-F238E27FC236}">
                <a16:creationId xmlns:a16="http://schemas.microsoft.com/office/drawing/2014/main" id="{BD070408-F356-415A-83FC-43030B7F3B1F}"/>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7981176">
            <a:off x="-1648589" y="3928638"/>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15" name="Picture 14" descr="A robot hand touching a globe&#10;&#10;Description automatically generated">
            <a:extLst>
              <a:ext uri="{FF2B5EF4-FFF2-40B4-BE49-F238E27FC236}">
                <a16:creationId xmlns:a16="http://schemas.microsoft.com/office/drawing/2014/main" id="{C1D43181-14CA-9437-F1E0-C0684004FAC6}"/>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17981176">
            <a:off x="366394" y="391657"/>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16" name="Picture 15" descr="A robot hand holding a globe&#10;&#10;Description automatically generated">
            <a:extLst>
              <a:ext uri="{FF2B5EF4-FFF2-40B4-BE49-F238E27FC236}">
                <a16:creationId xmlns:a16="http://schemas.microsoft.com/office/drawing/2014/main" id="{8F49892E-046B-27B8-BDE4-F943FB4651A4}"/>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7981176">
            <a:off x="-2087807" y="695846"/>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17" name="Picture 16" descr="A robot hand pointing at a scale&#10;&#10;Description automatically generated">
            <a:extLst>
              <a:ext uri="{FF2B5EF4-FFF2-40B4-BE49-F238E27FC236}">
                <a16:creationId xmlns:a16="http://schemas.microsoft.com/office/drawing/2014/main" id="{27BB03F1-7331-4217-D289-3957AC9C20A5}"/>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7981176">
            <a:off x="-3236400" y="2709880"/>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18" name="Picture 17" descr="A robot hands touching a screen&#10;&#10;Description automatically generated">
            <a:extLst>
              <a:ext uri="{FF2B5EF4-FFF2-40B4-BE49-F238E27FC236}">
                <a16:creationId xmlns:a16="http://schemas.microsoft.com/office/drawing/2014/main" id="{7C2A7AA5-37E0-A371-63BC-05BE6940CB48}"/>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17981176">
            <a:off x="918336" y="2410103"/>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2" name="TextBox 1">
            <a:extLst>
              <a:ext uri="{FF2B5EF4-FFF2-40B4-BE49-F238E27FC236}">
                <a16:creationId xmlns:a16="http://schemas.microsoft.com/office/drawing/2014/main" id="{15F30C56-0A79-BE95-2E00-04CAF276E56E}"/>
              </a:ext>
            </a:extLst>
          </p:cNvPr>
          <p:cNvSpPr txBox="1"/>
          <p:nvPr/>
        </p:nvSpPr>
        <p:spPr>
          <a:xfrm>
            <a:off x="12372928" y="285748"/>
            <a:ext cx="10865024" cy="1938992"/>
          </a:xfrm>
          <a:prstGeom prst="rect">
            <a:avLst/>
          </a:prstGeom>
          <a:noFill/>
        </p:spPr>
        <p:txBody>
          <a:bodyPr wrap="square">
            <a:spAutoFit/>
          </a:bodyPr>
          <a:lstStyle/>
          <a:p>
            <a:pPr lvl="1"/>
            <a:r>
              <a:rPr lang="en-US" sz="60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Biên</a:t>
            </a:r>
            <a:r>
              <a:rPr lang="en-US" sz="6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60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bản</a:t>
            </a:r>
            <a:r>
              <a:rPr lang="en-US" sz="6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60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làm</a:t>
            </a:r>
            <a:r>
              <a:rPr lang="en-US" sz="6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60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việc</a:t>
            </a:r>
            <a:r>
              <a:rPr lang="en-US" sz="6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60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nhóm</a:t>
            </a:r>
            <a:br>
              <a:rPr lang="en-US" sz="6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6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sp>
        <p:nvSpPr>
          <p:cNvPr id="3" name="Rectangle: Rounded Corners 2">
            <a:extLst>
              <a:ext uri="{FF2B5EF4-FFF2-40B4-BE49-F238E27FC236}">
                <a16:creationId xmlns:a16="http://schemas.microsoft.com/office/drawing/2014/main" id="{1576E692-38B5-B667-3275-AC2472356256}"/>
              </a:ext>
            </a:extLst>
          </p:cNvPr>
          <p:cNvSpPr/>
          <p:nvPr/>
        </p:nvSpPr>
        <p:spPr>
          <a:xfrm>
            <a:off x="13052416" y="1500215"/>
            <a:ext cx="8561092" cy="47629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4EA2B-12D7-2F2D-A169-D5AAE3550261}"/>
              </a:ext>
            </a:extLst>
          </p:cNvPr>
          <p:cNvSpPr txBox="1"/>
          <p:nvPr/>
        </p:nvSpPr>
        <p:spPr>
          <a:xfrm>
            <a:off x="14204776" y="285748"/>
            <a:ext cx="10865024" cy="1938992"/>
          </a:xfrm>
          <a:prstGeom prst="rect">
            <a:avLst/>
          </a:prstGeom>
          <a:noFill/>
        </p:spPr>
        <p:txBody>
          <a:bodyPr wrap="square">
            <a:spAutoFit/>
          </a:bodyPr>
          <a:lstStyle/>
          <a:p>
            <a:pPr lvl="1"/>
            <a:r>
              <a:rPr lang="en-US" sz="6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Team working minutes</a:t>
            </a:r>
            <a:br>
              <a:rPr lang="en-US" sz="6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6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pic>
        <p:nvPicPr>
          <p:cNvPr id="19" name="Picture 18">
            <a:extLst>
              <a:ext uri="{FF2B5EF4-FFF2-40B4-BE49-F238E27FC236}">
                <a16:creationId xmlns:a16="http://schemas.microsoft.com/office/drawing/2014/main" id="{C2533ACF-A547-E035-89D0-E75465BD8D29}"/>
              </a:ext>
            </a:extLst>
          </p:cNvPr>
          <p:cNvPicPr>
            <a:picLocks noChangeAspect="1"/>
          </p:cNvPicPr>
          <p:nvPr/>
        </p:nvPicPr>
        <p:blipFill>
          <a:blip r:embed="rId11"/>
          <a:stretch>
            <a:fillRect/>
          </a:stretch>
        </p:blipFill>
        <p:spPr>
          <a:xfrm>
            <a:off x="15633160" y="1418266"/>
            <a:ext cx="8970893" cy="4825876"/>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TextBox 19">
            <a:extLst>
              <a:ext uri="{FF2B5EF4-FFF2-40B4-BE49-F238E27FC236}">
                <a16:creationId xmlns:a16="http://schemas.microsoft.com/office/drawing/2014/main" id="{4F2252B2-398B-FAA7-A86E-E133DE0BAB62}"/>
              </a:ext>
            </a:extLst>
          </p:cNvPr>
          <p:cNvSpPr txBox="1"/>
          <p:nvPr/>
        </p:nvSpPr>
        <p:spPr>
          <a:xfrm>
            <a:off x="2434583" y="182817"/>
            <a:ext cx="8838337" cy="2062103"/>
          </a:xfrm>
          <a:prstGeom prst="rect">
            <a:avLst/>
          </a:prstGeom>
          <a:noFill/>
        </p:spPr>
        <p:txBody>
          <a:bodyPr wrap="square">
            <a:spAutoFit/>
          </a:bodyPr>
          <a:lstStyle/>
          <a:p>
            <a:pPr lvl="1"/>
            <a:r>
              <a:rPr lang="en-US" sz="80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Mục</a:t>
            </a:r>
            <a: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80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tiêu</a:t>
            </a:r>
            <a:b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48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sp>
        <p:nvSpPr>
          <p:cNvPr id="21" name="Rectangle: Rounded Corners 20">
            <a:extLst>
              <a:ext uri="{FF2B5EF4-FFF2-40B4-BE49-F238E27FC236}">
                <a16:creationId xmlns:a16="http://schemas.microsoft.com/office/drawing/2014/main" id="{928AD17D-72A0-5F9C-3DA4-A170E593AA59}"/>
              </a:ext>
            </a:extLst>
          </p:cNvPr>
          <p:cNvSpPr/>
          <p:nvPr/>
        </p:nvSpPr>
        <p:spPr>
          <a:xfrm>
            <a:off x="2989689" y="1500215"/>
            <a:ext cx="8721970" cy="4457677"/>
          </a:xfrm>
          <a:prstGeom prst="round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Tx/>
              <a:buChar char="-"/>
            </a:pPr>
            <a:r>
              <a:rPr lang="en-US" sz="2000" dirty="0">
                <a:solidFill>
                  <a:schemeClr val="tx1"/>
                </a:solidFill>
                <a:latin typeface="Times New Roman" panose="02020603050405020304" pitchFamily="18" charset="0"/>
                <a:cs typeface="Times New Roman" panose="02020603050405020304" pitchFamily="18" charset="0"/>
              </a:rPr>
              <a:t> </a:t>
            </a:r>
            <a:r>
              <a:rPr lang="vi-VN" sz="2800" dirty="0">
                <a:solidFill>
                  <a:schemeClr val="tx1"/>
                </a:solidFill>
                <a:latin typeface="Times New Roman" panose="02020603050405020304" pitchFamily="18" charset="0"/>
                <a:cs typeface="Times New Roman" panose="02020603050405020304" pitchFamily="18" charset="0"/>
              </a:rPr>
              <a:t>Tự động hóa quản lý</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vi-VN" sz="2800" dirty="0">
                <a:solidFill>
                  <a:schemeClr val="tx1"/>
                </a:solidFill>
                <a:latin typeface="Times New Roman" panose="02020603050405020304" pitchFamily="18" charset="0"/>
                <a:cs typeface="Times New Roman" panose="02020603050405020304" pitchFamily="18" charset="0"/>
              </a:rPr>
              <a:t>Tối ưu thời gian, dễ tra cứu</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vi-VN" sz="2800" dirty="0">
                <a:solidFill>
                  <a:schemeClr val="tx1"/>
                </a:solidFill>
                <a:latin typeface="Times New Roman" panose="02020603050405020304" pitchFamily="18" charset="0"/>
                <a:cs typeface="Times New Roman" panose="02020603050405020304" pitchFamily="18" charset="0"/>
              </a:rPr>
              <a:t>Tăng tính hiệu quả trong quá trình quản lý.</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Quản </a:t>
            </a:r>
            <a:r>
              <a:rPr lang="en-US" sz="2800" dirty="0" err="1">
                <a:solidFill>
                  <a:schemeClr val="tx1"/>
                </a:solidFill>
                <a:latin typeface="Times New Roman" panose="02020603050405020304" pitchFamily="18" charset="0"/>
                <a:cs typeface="Times New Roman" panose="02020603050405020304" pitchFamily="18" charset="0"/>
              </a:rPr>
              <a:t>lý</a:t>
            </a:r>
            <a:r>
              <a:rPr lang="en-US" sz="2800" dirty="0">
                <a:solidFill>
                  <a:schemeClr val="tx1"/>
                </a:solidFill>
                <a:latin typeface="Times New Roman" panose="02020603050405020304" pitchFamily="18" charset="0"/>
                <a:cs typeface="Times New Roman" panose="02020603050405020304" pitchFamily="18" charset="0"/>
              </a:rPr>
              <a:t> 4 </a:t>
            </a:r>
            <a:r>
              <a:rPr lang="en-US" sz="2800" dirty="0" err="1">
                <a:solidFill>
                  <a:schemeClr val="tx1"/>
                </a:solidFill>
                <a:latin typeface="Times New Roman" panose="02020603050405020304" pitchFamily="18" charset="0"/>
                <a:cs typeface="Times New Roman" panose="02020603050405020304" pitchFamily="18" charset="0"/>
              </a:rPr>
              <a:t>bãi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đỗ</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mỗi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bãi</a:t>
            </a:r>
            <a:r>
              <a:rPr lang="en-US" sz="2800" dirty="0">
                <a:solidFill>
                  <a:schemeClr val="tx1"/>
                </a:solidFill>
                <a:latin typeface="Times New Roman" panose="02020603050405020304" pitchFamily="18" charset="0"/>
                <a:cs typeface="Times New Roman" panose="02020603050405020304" pitchFamily="18" charset="0"/>
              </a:rPr>
              <a:t> 20 </a:t>
            </a:r>
            <a:r>
              <a:rPr lang="en-US" sz="2800" dirty="0" err="1">
                <a:solidFill>
                  <a:schemeClr val="tx1"/>
                </a:solidFill>
                <a:latin typeface="Times New Roman" panose="02020603050405020304" pitchFamily="18" charset="0"/>
                <a:cs typeface="Times New Roman" panose="02020603050405020304" pitchFamily="18" charset="0"/>
              </a:rPr>
              <a:t>chỗ</a:t>
            </a:r>
            <a:r>
              <a:rPr lang="en-US" sz="2800" dirty="0">
                <a:solidFill>
                  <a:schemeClr val="tx1"/>
                </a:solidFill>
                <a:latin typeface="Times New Roman" panose="02020603050405020304" pitchFamily="18" charset="0"/>
                <a:cs typeface="Times New Roman" panose="02020603050405020304" pitchFamily="18" charset="0"/>
              </a:rPr>
              <a:t>.</a:t>
            </a: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Thêm</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các</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chức</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năng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mới</a:t>
            </a:r>
            <a:r>
              <a:rPr lang="en-US" sz="2800"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41814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A55FC-5608-E2FB-7A34-28952E2950B4}"/>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8968EA1C-8EEA-ABB0-341C-A3862FD69C97}"/>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1">
            <a:extLst>
              <a:ext uri="{FF2B5EF4-FFF2-40B4-BE49-F238E27FC236}">
                <a16:creationId xmlns:a16="http://schemas.microsoft.com/office/drawing/2014/main" id="{B93B74B7-7C00-9020-54F8-42324B250A8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6FC0E9E3-9D06-923B-FC62-5A9E2A286B6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88C06071-A7B8-B737-1B37-3E56509FB6BE}"/>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82F3953E-0277-0DEF-F34B-54AD409D57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D203AAC0-13A0-5C59-330A-5CE6C9AC4164}"/>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8" name="TextBox 7">
            <a:extLst>
              <a:ext uri="{FF2B5EF4-FFF2-40B4-BE49-F238E27FC236}">
                <a16:creationId xmlns:a16="http://schemas.microsoft.com/office/drawing/2014/main" id="{FE449FA5-60B6-2646-F675-5EEF14FE864F}"/>
              </a:ext>
            </a:extLst>
          </p:cNvPr>
          <p:cNvSpPr txBox="1"/>
          <p:nvPr/>
        </p:nvSpPr>
        <p:spPr>
          <a:xfrm>
            <a:off x="4652904" y="8053414"/>
            <a:ext cx="5537200" cy="3600986"/>
          </a:xfrm>
          <a:prstGeom prst="rect">
            <a:avLst/>
          </a:prstGeom>
          <a:noFill/>
        </p:spPr>
        <p:txBody>
          <a:bodyPr wrap="square" rtlCol="0">
            <a:spAutoFit/>
          </a:bodyPr>
          <a:lstStyle/>
          <a:p>
            <a:r>
              <a:rPr lang="vi-VN" sz="8800" b="1" dirty="0">
                <a:solidFill>
                  <a:schemeClr val="bg1"/>
                </a:solidFill>
                <a:latin typeface="Lato" panose="020F0502020204030203" pitchFamily="34" charset="0"/>
                <a:ea typeface="Lato" panose="020F0502020204030203" pitchFamily="34" charset="0"/>
                <a:cs typeface="Lato" panose="020F0502020204030203" pitchFamily="34" charset="0"/>
              </a:rPr>
              <a:t>AI</a:t>
            </a:r>
            <a:r>
              <a:rPr lang="vi-VN" sz="28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lang="en-US" sz="28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vi-VN" sz="2800" b="1" dirty="0">
                <a:solidFill>
                  <a:schemeClr val="bg1"/>
                </a:solidFill>
                <a:effectLst>
                  <a:outerShdw blurRad="50800" dist="38100" dir="2700000" algn="t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rPr>
              <a:t>Trí tuệ nhân tạo (Artificial Intelligence) là khả năng của máy móc để thực hiện các tác vụ đòi hỏi trí thông minh của con người như học tập, suy luận và ra quyết định.</a:t>
            </a:r>
            <a:endParaRPr lang="en-US" sz="2800" b="1" dirty="0">
              <a:solidFill>
                <a:schemeClr val="bg1"/>
              </a:solidFill>
              <a:effectLst>
                <a:outerShdw blurRad="50800" dist="38100" dir="2700000" algn="t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endParaRPr>
          </a:p>
        </p:txBody>
      </p:sp>
      <p:pic>
        <p:nvPicPr>
          <p:cNvPr id="13" name="Picture 12" descr="A robot holding a tablet&#10;&#10;Description automatically generated">
            <a:extLst>
              <a:ext uri="{FF2B5EF4-FFF2-40B4-BE49-F238E27FC236}">
                <a16:creationId xmlns:a16="http://schemas.microsoft.com/office/drawing/2014/main" id="{869B816C-F2A0-6655-4E4F-82B6D9B2454C}"/>
              </a:ext>
            </a:extLst>
          </p:cNvPr>
          <p:cNvPicPr>
            <a:picLocks noChangeAspect="1"/>
          </p:cNvPicPr>
          <p:nvPr/>
        </p:nvPicPr>
        <p:blipFill>
          <a:blip r:embed="rId5" cstate="print">
            <a:grayscl/>
            <a:extLst>
              <a:ext uri="{28A0092B-C50C-407E-A947-70E740481C1C}">
                <a14:useLocalDpi xmlns:a14="http://schemas.microsoft.com/office/drawing/2010/main" val="0"/>
              </a:ext>
            </a:extLst>
          </a:blip>
          <a:srcRect l="3347" t="80" r="41462" b="4271"/>
          <a:stretch>
            <a:fillRect/>
          </a:stretch>
        </p:blipFill>
        <p:spPr>
          <a:xfrm rot="17980541">
            <a:off x="-228599" y="4424734"/>
            <a:ext cx="2317860" cy="185781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14" name="Picture 13" descr="A robot touching a blue planet&#10;&#10;Description automatically generated">
            <a:extLst>
              <a:ext uri="{FF2B5EF4-FFF2-40B4-BE49-F238E27FC236}">
                <a16:creationId xmlns:a16="http://schemas.microsoft.com/office/drawing/2014/main" id="{2939B356-9F2E-D518-F843-9A3E0C2E2AC2}"/>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l="51708" t="4674" r="26223" b="3047"/>
          <a:stretch>
            <a:fillRect/>
          </a:stretch>
        </p:blipFill>
        <p:spPr>
          <a:xfrm rot="17980541">
            <a:off x="-1648293" y="3928827"/>
            <a:ext cx="1280172" cy="2660102"/>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15" name="Picture 14" descr="A robot hand touching a globe&#10;&#10;Description automatically generated">
            <a:extLst>
              <a:ext uri="{FF2B5EF4-FFF2-40B4-BE49-F238E27FC236}">
                <a16:creationId xmlns:a16="http://schemas.microsoft.com/office/drawing/2014/main" id="{885099F8-CDE7-5EB0-FFD2-CB84FEADC574}"/>
              </a:ext>
            </a:extLst>
          </p:cNvPr>
          <p:cNvPicPr>
            <a:picLocks noChangeAspect="1"/>
          </p:cNvPicPr>
          <p:nvPr/>
        </p:nvPicPr>
        <p:blipFill>
          <a:blip r:embed="rId7">
            <a:grayscl/>
            <a:extLst>
              <a:ext uri="{28A0092B-C50C-407E-A947-70E740481C1C}">
                <a14:useLocalDpi xmlns:a14="http://schemas.microsoft.com/office/drawing/2010/main" val="0"/>
              </a:ext>
            </a:extLst>
          </a:blip>
          <a:srcRect l="20759" t="5324" r="51639" b="4514"/>
          <a:stretch>
            <a:fillRect/>
          </a:stretch>
        </p:blipFill>
        <p:spPr>
          <a:xfrm rot="17980541">
            <a:off x="366037" y="391474"/>
            <a:ext cx="1282875" cy="2660102"/>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16" name="Picture 15" descr="A robot hand holding a globe&#10;&#10;Description automatically generated">
            <a:extLst>
              <a:ext uri="{FF2B5EF4-FFF2-40B4-BE49-F238E27FC236}">
                <a16:creationId xmlns:a16="http://schemas.microsoft.com/office/drawing/2014/main" id="{A02DAE4D-698C-C835-4C86-84EBC682081D}"/>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t="11872" r="43094" b="6427"/>
          <a:stretch>
            <a:fillRect/>
          </a:stretch>
        </p:blipFill>
        <p:spPr>
          <a:xfrm rot="17980541">
            <a:off x="-2088182" y="696020"/>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17" name="Picture 16" descr="A robot hand pointing at a scale&#10;&#10;Description automatically generated">
            <a:extLst>
              <a:ext uri="{FF2B5EF4-FFF2-40B4-BE49-F238E27FC236}">
                <a16:creationId xmlns:a16="http://schemas.microsoft.com/office/drawing/2014/main" id="{46ADD277-E637-316B-6A46-9BE67EF1D37C}"/>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19486" t="13471" r="28251" b="20449"/>
          <a:stretch>
            <a:fillRect/>
          </a:stretch>
        </p:blipFill>
        <p:spPr>
          <a:xfrm rot="17980541">
            <a:off x="-3236402" y="2710267"/>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18" name="Picture 17" descr="A robot hands touching a screen&#10;&#10;Description automatically generated">
            <a:extLst>
              <a:ext uri="{FF2B5EF4-FFF2-40B4-BE49-F238E27FC236}">
                <a16:creationId xmlns:a16="http://schemas.microsoft.com/office/drawing/2014/main" id="{F7FACCA2-8ADA-4B68-2C2A-F86FD41324E1}"/>
              </a:ext>
            </a:extLst>
          </p:cNvPr>
          <p:cNvPicPr>
            <a:picLocks noChangeAspect="1"/>
          </p:cNvPicPr>
          <p:nvPr/>
        </p:nvPicPr>
        <p:blipFill>
          <a:blip r:embed="rId10" cstate="print">
            <a:grayscl/>
            <a:extLst>
              <a:ext uri="{28A0092B-C50C-407E-A947-70E740481C1C}">
                <a14:useLocalDpi xmlns:a14="http://schemas.microsoft.com/office/drawing/2010/main" val="0"/>
              </a:ext>
            </a:extLst>
          </a:blip>
          <a:srcRect l="9315" t="82" r="23015" b="1902"/>
          <a:stretch>
            <a:fillRect/>
          </a:stretch>
        </p:blipFill>
        <p:spPr>
          <a:xfrm rot="17980541">
            <a:off x="918278" y="2409722"/>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12" name="TextBox 11">
            <a:extLst>
              <a:ext uri="{FF2B5EF4-FFF2-40B4-BE49-F238E27FC236}">
                <a16:creationId xmlns:a16="http://schemas.microsoft.com/office/drawing/2014/main" id="{7C7F5D65-8447-39CD-4AF8-93AC96313EF6}"/>
              </a:ext>
            </a:extLst>
          </p:cNvPr>
          <p:cNvSpPr txBox="1"/>
          <p:nvPr/>
        </p:nvSpPr>
        <p:spPr>
          <a:xfrm>
            <a:off x="12391391" y="182817"/>
            <a:ext cx="8838337" cy="2062103"/>
          </a:xfrm>
          <a:prstGeom prst="rect">
            <a:avLst/>
          </a:prstGeom>
          <a:noFill/>
        </p:spPr>
        <p:txBody>
          <a:bodyPr wrap="square">
            <a:spAutoFit/>
          </a:bodyPr>
          <a:lstStyle/>
          <a:p>
            <a:pPr lvl="1"/>
            <a:r>
              <a:rPr lang="en-US" sz="80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Mục</a:t>
            </a:r>
            <a: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80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tiêu</a:t>
            </a:r>
            <a:br>
              <a:rPr lang="en-US" sz="80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48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sp>
        <p:nvSpPr>
          <p:cNvPr id="19" name="Rectangle: Rounded Corners 18">
            <a:extLst>
              <a:ext uri="{FF2B5EF4-FFF2-40B4-BE49-F238E27FC236}">
                <a16:creationId xmlns:a16="http://schemas.microsoft.com/office/drawing/2014/main" id="{274D74FE-7545-03B8-2695-29DE70E02EFD}"/>
              </a:ext>
            </a:extLst>
          </p:cNvPr>
          <p:cNvSpPr/>
          <p:nvPr/>
        </p:nvSpPr>
        <p:spPr>
          <a:xfrm>
            <a:off x="12946497" y="1500215"/>
            <a:ext cx="8721970" cy="4457677"/>
          </a:xfrm>
          <a:prstGeom prst="round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Tx/>
              <a:buChar char="-"/>
            </a:pPr>
            <a:r>
              <a:rPr lang="en-US" sz="2000" dirty="0">
                <a:solidFill>
                  <a:schemeClr val="tx1"/>
                </a:solidFill>
                <a:latin typeface="Times New Roman" panose="02020603050405020304" pitchFamily="18" charset="0"/>
                <a:cs typeface="Times New Roman" panose="02020603050405020304" pitchFamily="18" charset="0"/>
              </a:rPr>
              <a:t> </a:t>
            </a:r>
            <a:r>
              <a:rPr lang="vi-VN" sz="2800" dirty="0">
                <a:solidFill>
                  <a:schemeClr val="tx1"/>
                </a:solidFill>
                <a:latin typeface="Times New Roman" panose="02020603050405020304" pitchFamily="18" charset="0"/>
                <a:cs typeface="Times New Roman" panose="02020603050405020304" pitchFamily="18" charset="0"/>
              </a:rPr>
              <a:t>Tự động hóa quản lý</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vi-VN" sz="2800" dirty="0">
                <a:solidFill>
                  <a:schemeClr val="tx1"/>
                </a:solidFill>
                <a:latin typeface="Times New Roman" panose="02020603050405020304" pitchFamily="18" charset="0"/>
                <a:cs typeface="Times New Roman" panose="02020603050405020304" pitchFamily="18" charset="0"/>
              </a:rPr>
              <a:t>Tối ưu thời gian, dễ tra cứu</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vi-VN" sz="2800" dirty="0">
                <a:solidFill>
                  <a:schemeClr val="tx1"/>
                </a:solidFill>
                <a:latin typeface="Times New Roman" panose="02020603050405020304" pitchFamily="18" charset="0"/>
                <a:cs typeface="Times New Roman" panose="02020603050405020304" pitchFamily="18" charset="0"/>
              </a:rPr>
              <a:t>Tăng tính hiệu quả trong quá trình quản lý.</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Quản </a:t>
            </a:r>
            <a:r>
              <a:rPr lang="en-US" sz="2800" dirty="0" err="1">
                <a:solidFill>
                  <a:schemeClr val="tx1"/>
                </a:solidFill>
                <a:latin typeface="Times New Roman" panose="02020603050405020304" pitchFamily="18" charset="0"/>
                <a:cs typeface="Times New Roman" panose="02020603050405020304" pitchFamily="18" charset="0"/>
              </a:rPr>
              <a:t>lý</a:t>
            </a:r>
            <a:r>
              <a:rPr lang="en-US" sz="2800" dirty="0">
                <a:solidFill>
                  <a:schemeClr val="tx1"/>
                </a:solidFill>
                <a:latin typeface="Times New Roman" panose="02020603050405020304" pitchFamily="18" charset="0"/>
                <a:cs typeface="Times New Roman" panose="02020603050405020304" pitchFamily="18" charset="0"/>
              </a:rPr>
              <a:t> 4 </a:t>
            </a:r>
            <a:r>
              <a:rPr lang="en-US" sz="2800" dirty="0" err="1">
                <a:solidFill>
                  <a:schemeClr val="tx1"/>
                </a:solidFill>
                <a:latin typeface="Times New Roman" panose="02020603050405020304" pitchFamily="18" charset="0"/>
                <a:cs typeface="Times New Roman" panose="02020603050405020304" pitchFamily="18" charset="0"/>
              </a:rPr>
              <a:t>bãi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đỗ</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mỗi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bãi</a:t>
            </a:r>
            <a:r>
              <a:rPr lang="en-US" sz="2800" dirty="0">
                <a:solidFill>
                  <a:schemeClr val="tx1"/>
                </a:solidFill>
                <a:latin typeface="Times New Roman" panose="02020603050405020304" pitchFamily="18" charset="0"/>
                <a:cs typeface="Times New Roman" panose="02020603050405020304" pitchFamily="18" charset="0"/>
              </a:rPr>
              <a:t> 20 </a:t>
            </a:r>
            <a:r>
              <a:rPr lang="en-US" sz="2800" dirty="0" err="1">
                <a:solidFill>
                  <a:schemeClr val="tx1"/>
                </a:solidFill>
                <a:latin typeface="Times New Roman" panose="02020603050405020304" pitchFamily="18" charset="0"/>
                <a:cs typeface="Times New Roman" panose="02020603050405020304" pitchFamily="18" charset="0"/>
              </a:rPr>
              <a:t>chỗ</a:t>
            </a:r>
            <a:r>
              <a:rPr lang="en-US" sz="2800" dirty="0">
                <a:solidFill>
                  <a:schemeClr val="tx1"/>
                </a:solidFill>
                <a:latin typeface="Times New Roman" panose="02020603050405020304" pitchFamily="18" charset="0"/>
                <a:cs typeface="Times New Roman" panose="02020603050405020304" pitchFamily="18" charset="0"/>
              </a:rPr>
              <a:t>.</a:t>
            </a: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Thêm</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các</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chức</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năng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mới</a:t>
            </a:r>
            <a:r>
              <a:rPr lang="en-US" sz="2800" dirty="0">
                <a:solidFill>
                  <a:schemeClr val="tx1"/>
                </a:solidFill>
                <a:latin typeface="Times New Roman" panose="02020603050405020304" pitchFamily="18" charset="0"/>
                <a:cs typeface="Times New Roman" panose="02020603050405020304" pitchFamily="18" charset="0"/>
              </a:rPr>
              <a:t>.	</a:t>
            </a:r>
          </a:p>
        </p:txBody>
      </p:sp>
      <p:sp>
        <p:nvSpPr>
          <p:cNvPr id="28" name="TextBox 27">
            <a:extLst>
              <a:ext uri="{FF2B5EF4-FFF2-40B4-BE49-F238E27FC236}">
                <a16:creationId xmlns:a16="http://schemas.microsoft.com/office/drawing/2014/main" id="{8786FF9E-A6CD-0093-88D6-1BE810592803}"/>
              </a:ext>
            </a:extLst>
          </p:cNvPr>
          <p:cNvSpPr txBox="1"/>
          <p:nvPr/>
        </p:nvSpPr>
        <p:spPr>
          <a:xfrm>
            <a:off x="4890518" y="-6413267"/>
            <a:ext cx="9703900" cy="1015663"/>
          </a:xfrm>
          <a:prstGeom prst="rect">
            <a:avLst/>
          </a:prstGeom>
          <a:noFill/>
        </p:spPr>
        <p:txBody>
          <a:bodyPr wrap="square" rtlCol="0">
            <a:spAutoFit/>
          </a:bodyPr>
          <a:lstStyle/>
          <a:p>
            <a:r>
              <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Các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chức</a:t>
            </a:r>
            <a:r>
              <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năng</a:t>
            </a:r>
            <a:endPar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endParaRPr>
          </a:p>
        </p:txBody>
      </p:sp>
      <p:sp>
        <p:nvSpPr>
          <p:cNvPr id="29" name="Rectangle: Rounded Corners 28">
            <a:extLst>
              <a:ext uri="{FF2B5EF4-FFF2-40B4-BE49-F238E27FC236}">
                <a16:creationId xmlns:a16="http://schemas.microsoft.com/office/drawing/2014/main" id="{EC774D88-0201-C68D-9772-6E9ED5D75736}"/>
              </a:ext>
            </a:extLst>
          </p:cNvPr>
          <p:cNvSpPr/>
          <p:nvPr/>
        </p:nvSpPr>
        <p:spPr>
          <a:xfrm>
            <a:off x="4325164" y="-5352010"/>
            <a:ext cx="7455446" cy="4600541"/>
          </a:xfrm>
          <a:prstGeom prst="round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Tx/>
              <a:buChar char="-"/>
            </a:pPr>
            <a:r>
              <a:rPr lang="en-US" sz="20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Gửi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xe</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xuất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xe</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tính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phí</a:t>
            </a:r>
            <a:r>
              <a:rPr lang="en-US" sz="2800" dirty="0">
                <a:solidFill>
                  <a:schemeClr val="tx1"/>
                </a:solidFill>
                <a:latin typeface="Times New Roman" panose="02020603050405020304" pitchFamily="18" charset="0"/>
                <a:cs typeface="Times New Roman" panose="02020603050405020304" pitchFamily="18" charset="0"/>
              </a:rPr>
              <a:t>.</a:t>
            </a: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Đặt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chỗ</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trước</a:t>
            </a:r>
            <a:r>
              <a:rPr lang="en-US" sz="2800" dirty="0">
                <a:solidFill>
                  <a:schemeClr val="tx1"/>
                </a:solidFill>
                <a:latin typeface="Times New Roman" panose="02020603050405020304" pitchFamily="18" charset="0"/>
                <a:cs typeface="Times New Roman" panose="02020603050405020304" pitchFamily="18" charset="0"/>
              </a:rPr>
              <a:t>.</a:t>
            </a: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Gợi</a:t>
            </a:r>
            <a:r>
              <a:rPr lang="en-US" sz="2800" dirty="0">
                <a:solidFill>
                  <a:schemeClr val="tx1"/>
                </a:solidFill>
                <a:latin typeface="Times New Roman" panose="02020603050405020304" pitchFamily="18" charset="0"/>
                <a:cs typeface="Times New Roman" panose="02020603050405020304" pitchFamily="18" charset="0"/>
              </a:rPr>
              <a:t> ý </a:t>
            </a:r>
            <a:r>
              <a:rPr lang="en-US" sz="2800" dirty="0" err="1">
                <a:solidFill>
                  <a:schemeClr val="tx1"/>
                </a:solidFill>
                <a:latin typeface="Times New Roman" panose="02020603050405020304" pitchFamily="18" charset="0"/>
                <a:cs typeface="Times New Roman" panose="02020603050405020304" pitchFamily="18" charset="0"/>
              </a:rPr>
              <a:t>bãi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trống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nhất</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Xem </a:t>
            </a:r>
            <a:r>
              <a:rPr lang="en-US" sz="2800" dirty="0" err="1">
                <a:solidFill>
                  <a:schemeClr val="tx1"/>
                </a:solidFill>
                <a:latin typeface="Times New Roman" panose="02020603050405020304" pitchFamily="18" charset="0"/>
                <a:cs typeface="Times New Roman" panose="02020603050405020304" pitchFamily="18" charset="0"/>
              </a:rPr>
              <a:t>thống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kê</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danh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sách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xe</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vào</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ra</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Đăng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kí</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thuê</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dài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hạn</a:t>
            </a:r>
            <a:r>
              <a:rPr lang="en-US" sz="2800"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28201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3AA2C-0FAF-2D41-0CBA-061A17DB9C84}"/>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6887F01A-E238-FB15-39D9-1AD648684A80}"/>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5" name="Picture 34" descr="A robot holding a tablet&#10;&#10;Description automatically generated">
            <a:extLst>
              <a:ext uri="{FF2B5EF4-FFF2-40B4-BE49-F238E27FC236}">
                <a16:creationId xmlns:a16="http://schemas.microsoft.com/office/drawing/2014/main" id="{3B8B5BA8-ABCC-1B78-C4CA-84F8E3BB3FA8}"/>
              </a:ext>
            </a:extLst>
          </p:cNvPr>
          <p:cNvPicPr>
            <a:picLocks noChangeAspect="1"/>
          </p:cNvPicPr>
          <p:nvPr/>
        </p:nvPicPr>
        <p:blipFill>
          <a:blip r:embed="rId3" cstate="print">
            <a:extLst>
              <a:ext uri="{28A0092B-C50C-407E-A947-70E740481C1C}">
                <a14:useLocalDpi xmlns:a14="http://schemas.microsoft.com/office/drawing/2010/main" val="0"/>
              </a:ext>
            </a:extLst>
          </a:blip>
          <a:srcRect l="3347" t="80" r="41462" b="4271"/>
          <a:stretch>
            <a:fillRect/>
          </a:stretch>
        </p:blipFill>
        <p:spPr>
          <a:xfrm rot="14418823">
            <a:off x="1924174" y="2405067"/>
            <a:ext cx="2966988" cy="2378100"/>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4" name="Picture 33" descr="A robot touching a blue planet&#10;&#10;Description automatically generated">
            <a:extLst>
              <a:ext uri="{FF2B5EF4-FFF2-40B4-BE49-F238E27FC236}">
                <a16:creationId xmlns:a16="http://schemas.microsoft.com/office/drawing/2014/main" id="{83C1D125-CBF9-A39F-3E2B-39ABB31491F5}"/>
              </a:ext>
            </a:extLst>
          </p:cNvPr>
          <p:cNvPicPr>
            <a:picLocks noChangeAspect="1"/>
          </p:cNvPicPr>
          <p:nvPr/>
        </p:nvPicPr>
        <p:blipFill>
          <a:blip r:embed="rId4" cstate="print">
            <a:grayscl/>
            <a:extLst>
              <a:ext uri="{28A0092B-C50C-407E-A947-70E740481C1C}">
                <a14:useLocalDpi xmlns:a14="http://schemas.microsoft.com/office/drawing/2010/main" val="0"/>
              </a:ext>
            </a:extLst>
          </a:blip>
          <a:srcRect l="51708" t="4674" r="26223" b="3047"/>
          <a:stretch>
            <a:fillRect/>
          </a:stretch>
        </p:blipFill>
        <p:spPr>
          <a:xfrm rot="14418823">
            <a:off x="368415" y="3928637"/>
            <a:ext cx="1280172" cy="2660103"/>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3" name="Picture 32" descr="A robot hand touching a globe&#10;&#10;Description automatically generated">
            <a:extLst>
              <a:ext uri="{FF2B5EF4-FFF2-40B4-BE49-F238E27FC236}">
                <a16:creationId xmlns:a16="http://schemas.microsoft.com/office/drawing/2014/main" id="{1B3435C1-FC89-D0ED-EAE0-EE71589B5C14}"/>
              </a:ext>
            </a:extLst>
          </p:cNvPr>
          <p:cNvPicPr>
            <a:picLocks noChangeAspect="1"/>
          </p:cNvPicPr>
          <p:nvPr/>
        </p:nvPicPr>
        <p:blipFill>
          <a:blip r:embed="rId5">
            <a:grayscl/>
            <a:extLst>
              <a:ext uri="{28A0092B-C50C-407E-A947-70E740481C1C}">
                <a14:useLocalDpi xmlns:a14="http://schemas.microsoft.com/office/drawing/2010/main" val="0"/>
              </a:ext>
            </a:extLst>
          </a:blip>
          <a:srcRect l="20759" t="5324" r="51639" b="4514"/>
          <a:stretch>
            <a:fillRect/>
          </a:stretch>
        </p:blipFill>
        <p:spPr>
          <a:xfrm rot="14418823">
            <a:off x="-1649272" y="391656"/>
            <a:ext cx="1282875" cy="2660103"/>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2" name="Picture 31" descr="A robot hand holding a globe&#10;&#10;Description automatically generated">
            <a:extLst>
              <a:ext uri="{FF2B5EF4-FFF2-40B4-BE49-F238E27FC236}">
                <a16:creationId xmlns:a16="http://schemas.microsoft.com/office/drawing/2014/main" id="{D2DF87FC-9F07-8095-CB94-0258E28E73E7}"/>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t="11872" r="43094" b="6427"/>
          <a:stretch>
            <a:fillRect/>
          </a:stretch>
        </p:blipFill>
        <p:spPr>
          <a:xfrm rot="14418823">
            <a:off x="-3235729" y="2409297"/>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31" name="Picture 30" descr="A robot hand pointing at a scale&#10;&#10;Description automatically generated">
            <a:extLst>
              <a:ext uri="{FF2B5EF4-FFF2-40B4-BE49-F238E27FC236}">
                <a16:creationId xmlns:a16="http://schemas.microsoft.com/office/drawing/2014/main" id="{539006A3-EA73-CBEE-0C28-5A1D005CA17E}"/>
              </a:ext>
            </a:extLst>
          </p:cNvPr>
          <p:cNvPicPr>
            <a:picLocks noChangeAspect="1"/>
          </p:cNvPicPr>
          <p:nvPr/>
        </p:nvPicPr>
        <p:blipFill>
          <a:blip r:embed="rId7" cstate="print">
            <a:grayscl/>
            <a:extLst>
              <a:ext uri="{28A0092B-C50C-407E-A947-70E740481C1C}">
                <a14:useLocalDpi xmlns:a14="http://schemas.microsoft.com/office/drawing/2010/main" val="0"/>
              </a:ext>
            </a:extLst>
          </a:blip>
          <a:srcRect l="19486" t="13471" r="28251" b="20449"/>
          <a:stretch>
            <a:fillRect/>
          </a:stretch>
        </p:blipFill>
        <p:spPr>
          <a:xfrm rot="14418823">
            <a:off x="-2088479" y="4424096"/>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36" name="Picture 35" descr="A robot hands touching a screen&#10;&#10;Description automatically generated">
            <a:extLst>
              <a:ext uri="{FF2B5EF4-FFF2-40B4-BE49-F238E27FC236}">
                <a16:creationId xmlns:a16="http://schemas.microsoft.com/office/drawing/2014/main" id="{8D4DC38E-DADB-66C2-A265-ACBA078107AA}"/>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l="9315" t="82" r="23015" b="1902"/>
          <a:stretch>
            <a:fillRect/>
          </a:stretch>
        </p:blipFill>
        <p:spPr>
          <a:xfrm rot="14418823">
            <a:off x="-229586" y="696116"/>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4" name="Rectangle 1">
            <a:extLst>
              <a:ext uri="{FF2B5EF4-FFF2-40B4-BE49-F238E27FC236}">
                <a16:creationId xmlns:a16="http://schemas.microsoft.com/office/drawing/2014/main" id="{5BC8A98D-50B7-AD04-DB86-A01B1DE07AF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D3F750C9-1278-3CD2-1049-5230F7DC6CB6}"/>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45BFDA6C-5707-6665-A0B5-C054D1B3D8AF}"/>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E52ABF51-F50D-7BCD-636D-DAF84A7B1D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92B6739E-770E-9859-72CA-0751B48D5E68}"/>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8" name="TextBox 7">
            <a:extLst>
              <a:ext uri="{FF2B5EF4-FFF2-40B4-BE49-F238E27FC236}">
                <a16:creationId xmlns:a16="http://schemas.microsoft.com/office/drawing/2014/main" id="{210DF5DD-C9B0-61CF-5AA0-F76FC0124FDA}"/>
              </a:ext>
            </a:extLst>
          </p:cNvPr>
          <p:cNvSpPr txBox="1"/>
          <p:nvPr/>
        </p:nvSpPr>
        <p:spPr>
          <a:xfrm>
            <a:off x="4905032" y="350395"/>
            <a:ext cx="9703900" cy="1015663"/>
          </a:xfrm>
          <a:prstGeom prst="rect">
            <a:avLst/>
          </a:prstGeom>
          <a:noFill/>
        </p:spPr>
        <p:txBody>
          <a:bodyPr wrap="square" rtlCol="0">
            <a:spAutoFit/>
          </a:bodyPr>
          <a:lstStyle/>
          <a:p>
            <a:r>
              <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Các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chức</a:t>
            </a:r>
            <a:r>
              <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năng</a:t>
            </a:r>
            <a:endPar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endParaRPr>
          </a:p>
        </p:txBody>
      </p:sp>
      <p:sp>
        <p:nvSpPr>
          <p:cNvPr id="9" name="Rectangle: Rounded Corners 8">
            <a:extLst>
              <a:ext uri="{FF2B5EF4-FFF2-40B4-BE49-F238E27FC236}">
                <a16:creationId xmlns:a16="http://schemas.microsoft.com/office/drawing/2014/main" id="{76CAFDC0-6C0A-B0E4-819B-7A6A0F7BF28E}"/>
              </a:ext>
            </a:extLst>
          </p:cNvPr>
          <p:cNvSpPr/>
          <p:nvPr/>
        </p:nvSpPr>
        <p:spPr>
          <a:xfrm>
            <a:off x="4339678" y="1411652"/>
            <a:ext cx="7455446" cy="4600541"/>
          </a:xfrm>
          <a:prstGeom prst="round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Tx/>
              <a:buChar char="-"/>
            </a:pPr>
            <a:r>
              <a:rPr lang="en-US" sz="20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Gửi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xe</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xuất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xe</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tính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phí</a:t>
            </a:r>
            <a:r>
              <a:rPr lang="en-US" sz="2800" dirty="0">
                <a:solidFill>
                  <a:schemeClr val="tx1"/>
                </a:solidFill>
                <a:latin typeface="Times New Roman" panose="02020603050405020304" pitchFamily="18" charset="0"/>
                <a:cs typeface="Times New Roman" panose="02020603050405020304" pitchFamily="18" charset="0"/>
              </a:rPr>
              <a:t>.</a:t>
            </a: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Đặt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chỗ</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trước</a:t>
            </a:r>
            <a:r>
              <a:rPr lang="en-US" sz="2800" dirty="0">
                <a:solidFill>
                  <a:schemeClr val="tx1"/>
                </a:solidFill>
                <a:latin typeface="Times New Roman" panose="02020603050405020304" pitchFamily="18" charset="0"/>
                <a:cs typeface="Times New Roman" panose="02020603050405020304" pitchFamily="18" charset="0"/>
              </a:rPr>
              <a:t>.</a:t>
            </a: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Gợi</a:t>
            </a:r>
            <a:r>
              <a:rPr lang="en-US" sz="2800" dirty="0">
                <a:solidFill>
                  <a:schemeClr val="tx1"/>
                </a:solidFill>
                <a:latin typeface="Times New Roman" panose="02020603050405020304" pitchFamily="18" charset="0"/>
                <a:cs typeface="Times New Roman" panose="02020603050405020304" pitchFamily="18" charset="0"/>
              </a:rPr>
              <a:t> ý </a:t>
            </a:r>
            <a:r>
              <a:rPr lang="en-US" sz="2800" dirty="0" err="1">
                <a:solidFill>
                  <a:schemeClr val="tx1"/>
                </a:solidFill>
                <a:latin typeface="Times New Roman" panose="02020603050405020304" pitchFamily="18" charset="0"/>
                <a:cs typeface="Times New Roman" panose="02020603050405020304" pitchFamily="18" charset="0"/>
              </a:rPr>
              <a:t>bãi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trống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nhất</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Xem </a:t>
            </a:r>
            <a:r>
              <a:rPr lang="en-US" sz="2800" dirty="0" err="1">
                <a:solidFill>
                  <a:schemeClr val="tx1"/>
                </a:solidFill>
                <a:latin typeface="Times New Roman" panose="02020603050405020304" pitchFamily="18" charset="0"/>
                <a:cs typeface="Times New Roman" panose="02020603050405020304" pitchFamily="18" charset="0"/>
              </a:rPr>
              <a:t>thống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kê</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danh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sách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xe</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vào</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ra</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Đăng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kí</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thuê</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dài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hạn</a:t>
            </a:r>
            <a:r>
              <a:rPr lang="en-US" sz="2800" dirty="0">
                <a:solidFill>
                  <a:schemeClr val="tx1"/>
                </a:solidFill>
                <a:latin typeface="Times New Roman" panose="02020603050405020304" pitchFamily="18" charset="0"/>
                <a:cs typeface="Times New Roman" panose="02020603050405020304" pitchFamily="18" charset="0"/>
              </a:rPr>
              <a:t>,…	</a:t>
            </a:r>
          </a:p>
        </p:txBody>
      </p:sp>
      <p:pic>
        <p:nvPicPr>
          <p:cNvPr id="10" name="Picture 9" descr="A diagram of a company&#10;&#10;AI-generated content may be incorrect.">
            <a:extLst>
              <a:ext uri="{FF2B5EF4-FFF2-40B4-BE49-F238E27FC236}">
                <a16:creationId xmlns:a16="http://schemas.microsoft.com/office/drawing/2014/main" id="{69183AD8-1FC8-258E-CB30-10F11AC919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95186" y="-6445559"/>
            <a:ext cx="7439025" cy="5534025"/>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22479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36B49-51CB-8323-7B14-3379AD4B0CC1}"/>
            </a:ext>
          </a:extLst>
        </p:cNvPr>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0EF6A8A5-2857-8EA5-6FB2-1FCBB2A51ACD}"/>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5" name="Picture 34" descr="A robot holding a tablet&#10;&#10;Description automatically generated">
            <a:extLst>
              <a:ext uri="{FF2B5EF4-FFF2-40B4-BE49-F238E27FC236}">
                <a16:creationId xmlns:a16="http://schemas.microsoft.com/office/drawing/2014/main" id="{D1251A11-3839-987B-D3A5-64550280A033}"/>
              </a:ext>
            </a:extLst>
          </p:cNvPr>
          <p:cNvPicPr>
            <a:picLocks noChangeAspect="1"/>
          </p:cNvPicPr>
          <p:nvPr/>
        </p:nvPicPr>
        <p:blipFill>
          <a:blip r:embed="rId3" cstate="print">
            <a:extLst>
              <a:ext uri="{28A0092B-C50C-407E-A947-70E740481C1C}">
                <a14:useLocalDpi xmlns:a14="http://schemas.microsoft.com/office/drawing/2010/main" val="0"/>
              </a:ext>
            </a:extLst>
          </a:blip>
          <a:srcRect l="3347" t="80" r="41462" b="4271"/>
          <a:stretch>
            <a:fillRect/>
          </a:stretch>
        </p:blipFill>
        <p:spPr>
          <a:xfrm rot="14418823">
            <a:off x="1924174" y="2405067"/>
            <a:ext cx="2966988" cy="2378100"/>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4" name="Picture 33" descr="A robot touching a blue planet&#10;&#10;Description automatically generated">
            <a:extLst>
              <a:ext uri="{FF2B5EF4-FFF2-40B4-BE49-F238E27FC236}">
                <a16:creationId xmlns:a16="http://schemas.microsoft.com/office/drawing/2014/main" id="{C4AC95C0-1F1D-FD2F-CE58-5B1F71CF4F7C}"/>
              </a:ext>
            </a:extLst>
          </p:cNvPr>
          <p:cNvPicPr>
            <a:picLocks noChangeAspect="1"/>
          </p:cNvPicPr>
          <p:nvPr/>
        </p:nvPicPr>
        <p:blipFill>
          <a:blip r:embed="rId4" cstate="print">
            <a:grayscl/>
            <a:extLst>
              <a:ext uri="{28A0092B-C50C-407E-A947-70E740481C1C}">
                <a14:useLocalDpi xmlns:a14="http://schemas.microsoft.com/office/drawing/2010/main" val="0"/>
              </a:ext>
            </a:extLst>
          </a:blip>
          <a:srcRect l="51708" t="4674" r="26223" b="3047"/>
          <a:stretch>
            <a:fillRect/>
          </a:stretch>
        </p:blipFill>
        <p:spPr>
          <a:xfrm rot="14418823">
            <a:off x="368415" y="3928637"/>
            <a:ext cx="1280172" cy="2660103"/>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3" name="Picture 32" descr="A robot hand touching a globe&#10;&#10;Description automatically generated">
            <a:extLst>
              <a:ext uri="{FF2B5EF4-FFF2-40B4-BE49-F238E27FC236}">
                <a16:creationId xmlns:a16="http://schemas.microsoft.com/office/drawing/2014/main" id="{E7C1A03B-85DE-7A52-DE07-95AF4B6407FE}"/>
              </a:ext>
            </a:extLst>
          </p:cNvPr>
          <p:cNvPicPr>
            <a:picLocks noChangeAspect="1"/>
          </p:cNvPicPr>
          <p:nvPr/>
        </p:nvPicPr>
        <p:blipFill>
          <a:blip r:embed="rId5">
            <a:grayscl/>
            <a:extLst>
              <a:ext uri="{28A0092B-C50C-407E-A947-70E740481C1C}">
                <a14:useLocalDpi xmlns:a14="http://schemas.microsoft.com/office/drawing/2010/main" val="0"/>
              </a:ext>
            </a:extLst>
          </a:blip>
          <a:srcRect l="20759" t="5324" r="51639" b="4514"/>
          <a:stretch>
            <a:fillRect/>
          </a:stretch>
        </p:blipFill>
        <p:spPr>
          <a:xfrm rot="14418823">
            <a:off x="-1649272" y="391656"/>
            <a:ext cx="1282875" cy="2660103"/>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2" name="Picture 31" descr="A robot hand holding a globe&#10;&#10;Description automatically generated">
            <a:extLst>
              <a:ext uri="{FF2B5EF4-FFF2-40B4-BE49-F238E27FC236}">
                <a16:creationId xmlns:a16="http://schemas.microsoft.com/office/drawing/2014/main" id="{4CBEC172-F5A1-C2ED-BDF9-10381CE7A3AB}"/>
              </a:ext>
            </a:extLst>
          </p:cNvPr>
          <p:cNvPicPr>
            <a:picLocks noChangeAspect="1"/>
          </p:cNvPicPr>
          <p:nvPr/>
        </p:nvPicPr>
        <p:blipFill>
          <a:blip r:embed="rId6" cstate="print">
            <a:grayscl/>
            <a:extLst>
              <a:ext uri="{28A0092B-C50C-407E-A947-70E740481C1C}">
                <a14:useLocalDpi xmlns:a14="http://schemas.microsoft.com/office/drawing/2010/main" val="0"/>
              </a:ext>
            </a:extLst>
          </a:blip>
          <a:srcRect t="11872" r="43094" b="6427"/>
          <a:stretch>
            <a:fillRect/>
          </a:stretch>
        </p:blipFill>
        <p:spPr>
          <a:xfrm rot="14418823">
            <a:off x="-3235729" y="2409297"/>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31" name="Picture 30" descr="A robot hand pointing at a scale&#10;&#10;Description automatically generated">
            <a:extLst>
              <a:ext uri="{FF2B5EF4-FFF2-40B4-BE49-F238E27FC236}">
                <a16:creationId xmlns:a16="http://schemas.microsoft.com/office/drawing/2014/main" id="{8274D4C5-8381-6950-29E6-E244BDD55B92}"/>
              </a:ext>
            </a:extLst>
          </p:cNvPr>
          <p:cNvPicPr>
            <a:picLocks noChangeAspect="1"/>
          </p:cNvPicPr>
          <p:nvPr/>
        </p:nvPicPr>
        <p:blipFill>
          <a:blip r:embed="rId7" cstate="print">
            <a:grayscl/>
            <a:extLst>
              <a:ext uri="{28A0092B-C50C-407E-A947-70E740481C1C}">
                <a14:useLocalDpi xmlns:a14="http://schemas.microsoft.com/office/drawing/2010/main" val="0"/>
              </a:ext>
            </a:extLst>
          </a:blip>
          <a:srcRect l="19486" t="13471" r="28251" b="20449"/>
          <a:stretch>
            <a:fillRect/>
          </a:stretch>
        </p:blipFill>
        <p:spPr>
          <a:xfrm rot="14418823">
            <a:off x="-2088479" y="4424096"/>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36" name="Picture 35" descr="A robot hands touching a screen&#10;&#10;Description automatically generated">
            <a:extLst>
              <a:ext uri="{FF2B5EF4-FFF2-40B4-BE49-F238E27FC236}">
                <a16:creationId xmlns:a16="http://schemas.microsoft.com/office/drawing/2014/main" id="{586D7292-8C63-B568-12B3-A7B87D14CF49}"/>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l="9315" t="82" r="23015" b="1902"/>
          <a:stretch>
            <a:fillRect/>
          </a:stretch>
        </p:blipFill>
        <p:spPr>
          <a:xfrm rot="14418823">
            <a:off x="-229586" y="696116"/>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4" name="Rectangle 1">
            <a:extLst>
              <a:ext uri="{FF2B5EF4-FFF2-40B4-BE49-F238E27FC236}">
                <a16:creationId xmlns:a16="http://schemas.microsoft.com/office/drawing/2014/main" id="{40968C00-A364-F66B-14DD-CB3FB5FA535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a:extLst>
              <a:ext uri="{FF2B5EF4-FFF2-40B4-BE49-F238E27FC236}">
                <a16:creationId xmlns:a16="http://schemas.microsoft.com/office/drawing/2014/main" id="{86BB9529-F92A-F16A-51A9-1B32CF74A517}"/>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a:extLst>
              <a:ext uri="{FF2B5EF4-FFF2-40B4-BE49-F238E27FC236}">
                <a16:creationId xmlns:a16="http://schemas.microsoft.com/office/drawing/2014/main" id="{0EE7763F-BB9C-C058-9AB6-C72106F49D1B}"/>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a:extLst>
              <a:ext uri="{FF2B5EF4-FFF2-40B4-BE49-F238E27FC236}">
                <a16:creationId xmlns:a16="http://schemas.microsoft.com/office/drawing/2014/main" id="{6E23B767-908B-9B6F-79FA-CAED9D601E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857" y="40555"/>
            <a:ext cx="853724" cy="496474"/>
          </a:xfrm>
          <a:prstGeom prst="rect">
            <a:avLst/>
          </a:prstGeom>
        </p:spPr>
      </p:pic>
      <p:sp>
        <p:nvSpPr>
          <p:cNvPr id="25" name="TextBox 24">
            <a:extLst>
              <a:ext uri="{FF2B5EF4-FFF2-40B4-BE49-F238E27FC236}">
                <a16:creationId xmlns:a16="http://schemas.microsoft.com/office/drawing/2014/main" id="{3FDF547E-7811-9694-9BF6-FF25A85682D0}"/>
              </a:ext>
            </a:extLst>
          </p:cNvPr>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8" name="TextBox 7">
            <a:extLst>
              <a:ext uri="{FF2B5EF4-FFF2-40B4-BE49-F238E27FC236}">
                <a16:creationId xmlns:a16="http://schemas.microsoft.com/office/drawing/2014/main" id="{F3CDFCB5-61C4-BE8E-3451-6ED106DFA94A}"/>
              </a:ext>
            </a:extLst>
          </p:cNvPr>
          <p:cNvSpPr txBox="1"/>
          <p:nvPr/>
        </p:nvSpPr>
        <p:spPr>
          <a:xfrm>
            <a:off x="13366868" y="350395"/>
            <a:ext cx="9703900" cy="1015663"/>
          </a:xfrm>
          <a:prstGeom prst="rect">
            <a:avLst/>
          </a:prstGeom>
          <a:noFill/>
        </p:spPr>
        <p:txBody>
          <a:bodyPr wrap="square" rtlCol="0">
            <a:spAutoFit/>
          </a:bodyPr>
          <a:lstStyle/>
          <a:p>
            <a:r>
              <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Các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chức</a:t>
            </a:r>
            <a:r>
              <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 </a:t>
            </a:r>
            <a:r>
              <a:rPr lang="en-US" sz="6000" b="1" dirty="0" err="1">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rPr>
              <a:t>năng</a:t>
            </a:r>
            <a:endParaRPr lang="en-US" sz="6000" b="1" dirty="0">
              <a:ln w="19050">
                <a:solidFill>
                  <a:schemeClr val="tx1"/>
                </a:solidFill>
              </a:ln>
              <a:solidFill>
                <a:schemeClr val="bg1"/>
              </a:solidFill>
              <a:latin typeface="Verdana" panose="020B0604030504040204" pitchFamily="34" charset="0"/>
              <a:ea typeface="Verdana" panose="020B0604030504040204" pitchFamily="34" charset="0"/>
              <a:cs typeface="Lato" panose="020F0502020204030203" pitchFamily="34" charset="0"/>
            </a:endParaRPr>
          </a:p>
        </p:txBody>
      </p:sp>
      <p:sp>
        <p:nvSpPr>
          <p:cNvPr id="9" name="Rectangle: Rounded Corners 8">
            <a:extLst>
              <a:ext uri="{FF2B5EF4-FFF2-40B4-BE49-F238E27FC236}">
                <a16:creationId xmlns:a16="http://schemas.microsoft.com/office/drawing/2014/main" id="{916FDD44-AE0C-B1AE-7535-D62A1DFDBB8F}"/>
              </a:ext>
            </a:extLst>
          </p:cNvPr>
          <p:cNvSpPr/>
          <p:nvPr/>
        </p:nvSpPr>
        <p:spPr>
          <a:xfrm>
            <a:off x="12801514" y="1411652"/>
            <a:ext cx="7455446" cy="4600541"/>
          </a:xfrm>
          <a:prstGeom prst="round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Tx/>
              <a:buChar char="-"/>
            </a:pPr>
            <a:r>
              <a:rPr lang="en-US" sz="20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Gửi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xe</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xuất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xe</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tính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phí</a:t>
            </a:r>
            <a:r>
              <a:rPr lang="en-US" sz="2800" dirty="0">
                <a:solidFill>
                  <a:schemeClr val="tx1"/>
                </a:solidFill>
                <a:latin typeface="Times New Roman" panose="02020603050405020304" pitchFamily="18" charset="0"/>
                <a:cs typeface="Times New Roman" panose="02020603050405020304" pitchFamily="18" charset="0"/>
              </a:rPr>
              <a:t>.</a:t>
            </a: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Đặt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chỗ</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trước</a:t>
            </a:r>
            <a:r>
              <a:rPr lang="en-US" sz="2800" dirty="0">
                <a:solidFill>
                  <a:schemeClr val="tx1"/>
                </a:solidFill>
                <a:latin typeface="Times New Roman" panose="02020603050405020304" pitchFamily="18" charset="0"/>
                <a:cs typeface="Times New Roman" panose="02020603050405020304" pitchFamily="18" charset="0"/>
              </a:rPr>
              <a:t>.</a:t>
            </a:r>
          </a:p>
          <a:p>
            <a:pPr>
              <a:buFontTx/>
              <a:buChar char="-"/>
            </a:pPr>
            <a:endParaRPr lang="vi-VN"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Gợi</a:t>
            </a:r>
            <a:r>
              <a:rPr lang="en-US" sz="2800" dirty="0">
                <a:solidFill>
                  <a:schemeClr val="tx1"/>
                </a:solidFill>
                <a:latin typeface="Times New Roman" panose="02020603050405020304" pitchFamily="18" charset="0"/>
                <a:cs typeface="Times New Roman" panose="02020603050405020304" pitchFamily="18" charset="0"/>
              </a:rPr>
              <a:t> ý </a:t>
            </a:r>
            <a:r>
              <a:rPr lang="en-US" sz="2800" dirty="0" err="1">
                <a:solidFill>
                  <a:schemeClr val="tx1"/>
                </a:solidFill>
                <a:latin typeface="Times New Roman" panose="02020603050405020304" pitchFamily="18" charset="0"/>
                <a:cs typeface="Times New Roman" panose="02020603050405020304" pitchFamily="18" charset="0"/>
              </a:rPr>
              <a:t>bãi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trống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nhất</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Xem </a:t>
            </a:r>
            <a:r>
              <a:rPr lang="en-US" sz="2800" dirty="0" err="1">
                <a:solidFill>
                  <a:schemeClr val="tx1"/>
                </a:solidFill>
                <a:latin typeface="Times New Roman" panose="02020603050405020304" pitchFamily="18" charset="0"/>
                <a:cs typeface="Times New Roman" panose="02020603050405020304" pitchFamily="18" charset="0"/>
              </a:rPr>
              <a:t>thống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kê</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danh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sách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xe</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vào</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ra</a:t>
            </a: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endParaRPr lang="en-US" sz="2800" dirty="0">
              <a:solidFill>
                <a:schemeClr val="tx1"/>
              </a:solidFill>
              <a:latin typeface="Times New Roman" panose="02020603050405020304" pitchFamily="18" charset="0"/>
              <a:cs typeface="Times New Roman" panose="02020603050405020304" pitchFamily="18" charset="0"/>
            </a:endParaRPr>
          </a:p>
          <a:p>
            <a:pPr>
              <a:buFontTx/>
              <a:buChar char="-"/>
            </a:pP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Đăng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kí</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thuê</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dài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hạn</a:t>
            </a:r>
            <a:r>
              <a:rPr lang="en-US" sz="2800" dirty="0">
                <a:solidFill>
                  <a:schemeClr val="tx1"/>
                </a:solidFill>
                <a:latin typeface="Times New Roman" panose="02020603050405020304" pitchFamily="18" charset="0"/>
                <a:cs typeface="Times New Roman" panose="02020603050405020304" pitchFamily="18" charset="0"/>
              </a:rPr>
              <a:t>,…	</a:t>
            </a:r>
          </a:p>
        </p:txBody>
      </p:sp>
      <p:pic>
        <p:nvPicPr>
          <p:cNvPr id="3" name="Picture 2" descr="A diagram of a company&#10;&#10;AI-generated content may be incorrect.">
            <a:extLst>
              <a:ext uri="{FF2B5EF4-FFF2-40B4-BE49-F238E27FC236}">
                <a16:creationId xmlns:a16="http://schemas.microsoft.com/office/drawing/2014/main" id="{C796914B-F6C2-EE12-0A9A-4A7B15FCCE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700" y="753532"/>
            <a:ext cx="7439025" cy="5534025"/>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0" name="Group 29">
            <a:extLst>
              <a:ext uri="{FF2B5EF4-FFF2-40B4-BE49-F238E27FC236}">
                <a16:creationId xmlns:a16="http://schemas.microsoft.com/office/drawing/2014/main" id="{72A0565B-D7BD-B494-4894-67DEFA2796CF}"/>
              </a:ext>
            </a:extLst>
          </p:cNvPr>
          <p:cNvGrpSpPr/>
          <p:nvPr/>
        </p:nvGrpSpPr>
        <p:grpSpPr>
          <a:xfrm>
            <a:off x="6400733" y="3006743"/>
            <a:ext cx="676440" cy="244440"/>
            <a:chOff x="6400733" y="3006743"/>
            <a:chExt cx="676440" cy="244440"/>
          </a:xfrm>
        </p:grpSpPr>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3DB4A382-399D-D6A1-CF87-E338EB1F48A6}"/>
                    </a:ext>
                  </a:extLst>
                </p14:cNvPr>
                <p14:cNvContentPartPr/>
                <p14:nvPr/>
              </p14:nvContentPartPr>
              <p14:xfrm>
                <a:off x="6724373" y="3006743"/>
                <a:ext cx="5400" cy="244440"/>
              </p14:xfrm>
            </p:contentPart>
          </mc:Choice>
          <mc:Fallback>
            <p:pic>
              <p:nvPicPr>
                <p:cNvPr id="10" name="Ink 9">
                  <a:extLst>
                    <a:ext uri="{FF2B5EF4-FFF2-40B4-BE49-F238E27FC236}">
                      <a16:creationId xmlns:a16="http://schemas.microsoft.com/office/drawing/2014/main" id="{3DB4A382-399D-D6A1-CF87-E338EB1F48A6}"/>
                    </a:ext>
                  </a:extLst>
                </p:cNvPr>
                <p:cNvPicPr/>
                <p:nvPr/>
              </p:nvPicPr>
              <p:blipFill>
                <a:blip r:embed="rId13"/>
                <a:stretch>
                  <a:fillRect/>
                </a:stretch>
              </p:blipFill>
              <p:spPr>
                <a:xfrm>
                  <a:off x="6661733" y="2943743"/>
                  <a:ext cx="13104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0DF9530F-DED1-09AC-B28C-D93C61EE369C}"/>
                    </a:ext>
                  </a:extLst>
                </p14:cNvPr>
                <p14:cNvContentPartPr/>
                <p14:nvPr/>
              </p14:nvContentPartPr>
              <p14:xfrm>
                <a:off x="6695573" y="3028703"/>
                <a:ext cx="10080" cy="14040"/>
              </p14:xfrm>
            </p:contentPart>
          </mc:Choice>
          <mc:Fallback>
            <p:pic>
              <p:nvPicPr>
                <p:cNvPr id="11" name="Ink 10">
                  <a:extLst>
                    <a:ext uri="{FF2B5EF4-FFF2-40B4-BE49-F238E27FC236}">
                      <a16:creationId xmlns:a16="http://schemas.microsoft.com/office/drawing/2014/main" id="{0DF9530F-DED1-09AC-B28C-D93C61EE369C}"/>
                    </a:ext>
                  </a:extLst>
                </p:cNvPr>
                <p:cNvPicPr/>
                <p:nvPr/>
              </p:nvPicPr>
              <p:blipFill>
                <a:blip r:embed="rId15"/>
                <a:stretch>
                  <a:fillRect/>
                </a:stretch>
              </p:blipFill>
              <p:spPr>
                <a:xfrm>
                  <a:off x="6632573" y="2966063"/>
                  <a:ext cx="1357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D5AB8DD6-DF48-BC07-2804-EAB021BD2EEB}"/>
                    </a:ext>
                  </a:extLst>
                </p14:cNvPr>
                <p14:cNvContentPartPr/>
                <p14:nvPr/>
              </p14:nvContentPartPr>
              <p14:xfrm>
                <a:off x="6667493" y="3119063"/>
                <a:ext cx="360" cy="360"/>
              </p14:xfrm>
            </p:contentPart>
          </mc:Choice>
          <mc:Fallback>
            <p:pic>
              <p:nvPicPr>
                <p:cNvPr id="12" name="Ink 11">
                  <a:extLst>
                    <a:ext uri="{FF2B5EF4-FFF2-40B4-BE49-F238E27FC236}">
                      <a16:creationId xmlns:a16="http://schemas.microsoft.com/office/drawing/2014/main" id="{D5AB8DD6-DF48-BC07-2804-EAB021BD2EEB}"/>
                    </a:ext>
                  </a:extLst>
                </p:cNvPr>
                <p:cNvPicPr/>
                <p:nvPr/>
              </p:nvPicPr>
              <p:blipFill>
                <a:blip r:embed="rId17"/>
                <a:stretch>
                  <a:fillRect/>
                </a:stretch>
              </p:blipFill>
              <p:spPr>
                <a:xfrm>
                  <a:off x="6604493" y="305642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DEE74C3B-009D-B7FF-6561-4CCA7FAD8CD1}"/>
                    </a:ext>
                  </a:extLst>
                </p14:cNvPr>
                <p14:cNvContentPartPr/>
                <p14:nvPr/>
              </p14:nvContentPartPr>
              <p14:xfrm>
                <a:off x="6667493" y="3090623"/>
                <a:ext cx="360" cy="360"/>
              </p14:xfrm>
            </p:contentPart>
          </mc:Choice>
          <mc:Fallback>
            <p:pic>
              <p:nvPicPr>
                <p:cNvPr id="13" name="Ink 12">
                  <a:extLst>
                    <a:ext uri="{FF2B5EF4-FFF2-40B4-BE49-F238E27FC236}">
                      <a16:creationId xmlns:a16="http://schemas.microsoft.com/office/drawing/2014/main" id="{DEE74C3B-009D-B7FF-6561-4CCA7FAD8CD1}"/>
                    </a:ext>
                  </a:extLst>
                </p:cNvPr>
                <p:cNvPicPr/>
                <p:nvPr/>
              </p:nvPicPr>
              <p:blipFill>
                <a:blip r:embed="rId17"/>
                <a:stretch>
                  <a:fillRect/>
                </a:stretch>
              </p:blipFill>
              <p:spPr>
                <a:xfrm>
                  <a:off x="6604493" y="302798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FD42B193-586D-DD57-BF17-2D04A65F418F}"/>
                    </a:ext>
                  </a:extLst>
                </p14:cNvPr>
                <p14:cNvContentPartPr/>
                <p14:nvPr/>
              </p14:nvContentPartPr>
              <p14:xfrm>
                <a:off x="6525293" y="3095663"/>
                <a:ext cx="18720" cy="23760"/>
              </p14:xfrm>
            </p:contentPart>
          </mc:Choice>
          <mc:Fallback>
            <p:pic>
              <p:nvPicPr>
                <p:cNvPr id="15" name="Ink 14">
                  <a:extLst>
                    <a:ext uri="{FF2B5EF4-FFF2-40B4-BE49-F238E27FC236}">
                      <a16:creationId xmlns:a16="http://schemas.microsoft.com/office/drawing/2014/main" id="{FD42B193-586D-DD57-BF17-2D04A65F418F}"/>
                    </a:ext>
                  </a:extLst>
                </p:cNvPr>
                <p:cNvPicPr/>
                <p:nvPr/>
              </p:nvPicPr>
              <p:blipFill>
                <a:blip r:embed="rId20"/>
                <a:stretch>
                  <a:fillRect/>
                </a:stretch>
              </p:blipFill>
              <p:spPr>
                <a:xfrm>
                  <a:off x="6462293" y="3033023"/>
                  <a:ext cx="1443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C623CDDD-396D-AE92-7276-AB95E993FDBE}"/>
                    </a:ext>
                  </a:extLst>
                </p14:cNvPr>
                <p14:cNvContentPartPr/>
                <p14:nvPr/>
              </p14:nvContentPartPr>
              <p14:xfrm>
                <a:off x="6505493" y="3105023"/>
                <a:ext cx="360" cy="360"/>
              </p14:xfrm>
            </p:contentPart>
          </mc:Choice>
          <mc:Fallback>
            <p:pic>
              <p:nvPicPr>
                <p:cNvPr id="17" name="Ink 16">
                  <a:extLst>
                    <a:ext uri="{FF2B5EF4-FFF2-40B4-BE49-F238E27FC236}">
                      <a16:creationId xmlns:a16="http://schemas.microsoft.com/office/drawing/2014/main" id="{C623CDDD-396D-AE92-7276-AB95E993FDBE}"/>
                    </a:ext>
                  </a:extLst>
                </p:cNvPr>
                <p:cNvPicPr/>
                <p:nvPr/>
              </p:nvPicPr>
              <p:blipFill>
                <a:blip r:embed="rId17"/>
                <a:stretch>
                  <a:fillRect/>
                </a:stretch>
              </p:blipFill>
              <p:spPr>
                <a:xfrm>
                  <a:off x="6442493" y="304202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37D81D96-7317-1DAE-9DD6-D33B191EC1C0}"/>
                    </a:ext>
                  </a:extLst>
                </p14:cNvPr>
                <p14:cNvContentPartPr/>
                <p14:nvPr/>
              </p14:nvContentPartPr>
              <p14:xfrm>
                <a:off x="6871973" y="3151823"/>
                <a:ext cx="360" cy="1080"/>
              </p14:xfrm>
            </p:contentPart>
          </mc:Choice>
          <mc:Fallback>
            <p:pic>
              <p:nvPicPr>
                <p:cNvPr id="19" name="Ink 18">
                  <a:extLst>
                    <a:ext uri="{FF2B5EF4-FFF2-40B4-BE49-F238E27FC236}">
                      <a16:creationId xmlns:a16="http://schemas.microsoft.com/office/drawing/2014/main" id="{37D81D96-7317-1DAE-9DD6-D33B191EC1C0}"/>
                    </a:ext>
                  </a:extLst>
                </p:cNvPr>
                <p:cNvPicPr/>
                <p:nvPr/>
              </p:nvPicPr>
              <p:blipFill>
                <a:blip r:embed="rId23"/>
                <a:stretch>
                  <a:fillRect/>
                </a:stretch>
              </p:blipFill>
              <p:spPr>
                <a:xfrm>
                  <a:off x="6809333" y="3089183"/>
                  <a:ext cx="1260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C1B3A66E-2859-97CD-69AE-E67C1E6FE1D3}"/>
                    </a:ext>
                  </a:extLst>
                </p14:cNvPr>
                <p14:cNvContentPartPr/>
                <p14:nvPr/>
              </p14:nvContentPartPr>
              <p14:xfrm>
                <a:off x="6976733" y="3147863"/>
                <a:ext cx="360" cy="360"/>
              </p14:xfrm>
            </p:contentPart>
          </mc:Choice>
          <mc:Fallback>
            <p:pic>
              <p:nvPicPr>
                <p:cNvPr id="20" name="Ink 19">
                  <a:extLst>
                    <a:ext uri="{FF2B5EF4-FFF2-40B4-BE49-F238E27FC236}">
                      <a16:creationId xmlns:a16="http://schemas.microsoft.com/office/drawing/2014/main" id="{C1B3A66E-2859-97CD-69AE-E67C1E6FE1D3}"/>
                    </a:ext>
                  </a:extLst>
                </p:cNvPr>
                <p:cNvPicPr/>
                <p:nvPr/>
              </p:nvPicPr>
              <p:blipFill>
                <a:blip r:embed="rId17"/>
                <a:stretch>
                  <a:fillRect/>
                </a:stretch>
              </p:blipFill>
              <p:spPr>
                <a:xfrm>
                  <a:off x="6914093" y="308486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9AA4D6BD-1E4C-4B4C-AC8E-FE0242622523}"/>
                    </a:ext>
                  </a:extLst>
                </p14:cNvPr>
                <p14:cNvContentPartPr/>
                <p14:nvPr/>
              </p14:nvContentPartPr>
              <p14:xfrm>
                <a:off x="7014893" y="3147863"/>
                <a:ext cx="360" cy="360"/>
              </p14:xfrm>
            </p:contentPart>
          </mc:Choice>
          <mc:Fallback>
            <p:pic>
              <p:nvPicPr>
                <p:cNvPr id="21" name="Ink 20">
                  <a:extLst>
                    <a:ext uri="{FF2B5EF4-FFF2-40B4-BE49-F238E27FC236}">
                      <a16:creationId xmlns:a16="http://schemas.microsoft.com/office/drawing/2014/main" id="{9AA4D6BD-1E4C-4B4C-AC8E-FE0242622523}"/>
                    </a:ext>
                  </a:extLst>
                </p:cNvPr>
                <p:cNvPicPr/>
                <p:nvPr/>
              </p:nvPicPr>
              <p:blipFill>
                <a:blip r:embed="rId17"/>
                <a:stretch>
                  <a:fillRect/>
                </a:stretch>
              </p:blipFill>
              <p:spPr>
                <a:xfrm>
                  <a:off x="6952253" y="308486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28C0A84B-0076-E76F-6367-9F1D5FA35AF9}"/>
                    </a:ext>
                  </a:extLst>
                </p14:cNvPr>
                <p14:cNvContentPartPr/>
                <p14:nvPr/>
              </p14:nvContentPartPr>
              <p14:xfrm>
                <a:off x="7062773" y="3124103"/>
                <a:ext cx="360" cy="360"/>
              </p14:xfrm>
            </p:contentPart>
          </mc:Choice>
          <mc:Fallback>
            <p:pic>
              <p:nvPicPr>
                <p:cNvPr id="22" name="Ink 21">
                  <a:extLst>
                    <a:ext uri="{FF2B5EF4-FFF2-40B4-BE49-F238E27FC236}">
                      <a16:creationId xmlns:a16="http://schemas.microsoft.com/office/drawing/2014/main" id="{28C0A84B-0076-E76F-6367-9F1D5FA35AF9}"/>
                    </a:ext>
                  </a:extLst>
                </p:cNvPr>
                <p:cNvPicPr/>
                <p:nvPr/>
              </p:nvPicPr>
              <p:blipFill>
                <a:blip r:embed="rId17"/>
                <a:stretch>
                  <a:fillRect/>
                </a:stretch>
              </p:blipFill>
              <p:spPr>
                <a:xfrm>
                  <a:off x="6999773" y="306110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3" name="Ink 22">
                  <a:extLst>
                    <a:ext uri="{FF2B5EF4-FFF2-40B4-BE49-F238E27FC236}">
                      <a16:creationId xmlns:a16="http://schemas.microsoft.com/office/drawing/2014/main" id="{7C889315-74F6-BB37-AB52-78426258CD66}"/>
                    </a:ext>
                  </a:extLst>
                </p14:cNvPr>
                <p14:cNvContentPartPr/>
                <p14:nvPr/>
              </p14:nvContentPartPr>
              <p14:xfrm>
                <a:off x="7072133" y="3128783"/>
                <a:ext cx="360" cy="360"/>
              </p14:xfrm>
            </p:contentPart>
          </mc:Choice>
          <mc:Fallback>
            <p:pic>
              <p:nvPicPr>
                <p:cNvPr id="23" name="Ink 22">
                  <a:extLst>
                    <a:ext uri="{FF2B5EF4-FFF2-40B4-BE49-F238E27FC236}">
                      <a16:creationId xmlns:a16="http://schemas.microsoft.com/office/drawing/2014/main" id="{7C889315-74F6-BB37-AB52-78426258CD66}"/>
                    </a:ext>
                  </a:extLst>
                </p:cNvPr>
                <p:cNvPicPr/>
                <p:nvPr/>
              </p:nvPicPr>
              <p:blipFill>
                <a:blip r:embed="rId17"/>
                <a:stretch>
                  <a:fillRect/>
                </a:stretch>
              </p:blipFill>
              <p:spPr>
                <a:xfrm>
                  <a:off x="7009493" y="306578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 name="Ink 25">
                  <a:extLst>
                    <a:ext uri="{FF2B5EF4-FFF2-40B4-BE49-F238E27FC236}">
                      <a16:creationId xmlns:a16="http://schemas.microsoft.com/office/drawing/2014/main" id="{81F6BBF4-7224-FE1B-A7EC-B6B2EECBCA31}"/>
                    </a:ext>
                  </a:extLst>
                </p14:cNvPr>
                <p14:cNvContentPartPr/>
                <p14:nvPr/>
              </p14:nvContentPartPr>
              <p14:xfrm>
                <a:off x="7076813" y="3133463"/>
                <a:ext cx="360" cy="360"/>
              </p14:xfrm>
            </p:contentPart>
          </mc:Choice>
          <mc:Fallback>
            <p:pic>
              <p:nvPicPr>
                <p:cNvPr id="26" name="Ink 25">
                  <a:extLst>
                    <a:ext uri="{FF2B5EF4-FFF2-40B4-BE49-F238E27FC236}">
                      <a16:creationId xmlns:a16="http://schemas.microsoft.com/office/drawing/2014/main" id="{81F6BBF4-7224-FE1B-A7EC-B6B2EECBCA31}"/>
                    </a:ext>
                  </a:extLst>
                </p:cNvPr>
                <p:cNvPicPr/>
                <p:nvPr/>
              </p:nvPicPr>
              <p:blipFill>
                <a:blip r:embed="rId17"/>
                <a:stretch>
                  <a:fillRect/>
                </a:stretch>
              </p:blipFill>
              <p:spPr>
                <a:xfrm>
                  <a:off x="7014173" y="307082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7" name="Ink 26">
                  <a:extLst>
                    <a:ext uri="{FF2B5EF4-FFF2-40B4-BE49-F238E27FC236}">
                      <a16:creationId xmlns:a16="http://schemas.microsoft.com/office/drawing/2014/main" id="{C7FFBC9C-B164-F29A-40F8-4CB4C4B79FD6}"/>
                    </a:ext>
                  </a:extLst>
                </p14:cNvPr>
                <p14:cNvContentPartPr/>
                <p14:nvPr/>
              </p14:nvContentPartPr>
              <p14:xfrm>
                <a:off x="7076813" y="3133463"/>
                <a:ext cx="360" cy="360"/>
              </p14:xfrm>
            </p:contentPart>
          </mc:Choice>
          <mc:Fallback>
            <p:pic>
              <p:nvPicPr>
                <p:cNvPr id="27" name="Ink 26">
                  <a:extLst>
                    <a:ext uri="{FF2B5EF4-FFF2-40B4-BE49-F238E27FC236}">
                      <a16:creationId xmlns:a16="http://schemas.microsoft.com/office/drawing/2014/main" id="{C7FFBC9C-B164-F29A-40F8-4CB4C4B79FD6}"/>
                    </a:ext>
                  </a:extLst>
                </p:cNvPr>
                <p:cNvPicPr/>
                <p:nvPr/>
              </p:nvPicPr>
              <p:blipFill>
                <a:blip r:embed="rId17"/>
                <a:stretch>
                  <a:fillRect/>
                </a:stretch>
              </p:blipFill>
              <p:spPr>
                <a:xfrm>
                  <a:off x="7014173" y="307082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9" name="Ink 28">
                  <a:extLst>
                    <a:ext uri="{FF2B5EF4-FFF2-40B4-BE49-F238E27FC236}">
                      <a16:creationId xmlns:a16="http://schemas.microsoft.com/office/drawing/2014/main" id="{0089FC0A-F2AD-0CB3-11C4-4A8C81D30CB0}"/>
                    </a:ext>
                  </a:extLst>
                </p14:cNvPr>
                <p14:cNvContentPartPr/>
                <p14:nvPr/>
              </p14:nvContentPartPr>
              <p14:xfrm>
                <a:off x="6400733" y="3147863"/>
                <a:ext cx="360" cy="360"/>
              </p14:xfrm>
            </p:contentPart>
          </mc:Choice>
          <mc:Fallback>
            <p:pic>
              <p:nvPicPr>
                <p:cNvPr id="29" name="Ink 28">
                  <a:extLst>
                    <a:ext uri="{FF2B5EF4-FFF2-40B4-BE49-F238E27FC236}">
                      <a16:creationId xmlns:a16="http://schemas.microsoft.com/office/drawing/2014/main" id="{0089FC0A-F2AD-0CB3-11C4-4A8C81D30CB0}"/>
                    </a:ext>
                  </a:extLst>
                </p:cNvPr>
                <p:cNvPicPr/>
                <p:nvPr/>
              </p:nvPicPr>
              <p:blipFill>
                <a:blip r:embed="rId17"/>
                <a:stretch>
                  <a:fillRect/>
                </a:stretch>
              </p:blipFill>
              <p:spPr>
                <a:xfrm>
                  <a:off x="6337733" y="3084863"/>
                  <a:ext cx="126000" cy="126000"/>
                </a:xfrm>
                <a:prstGeom prst="rect">
                  <a:avLst/>
                </a:prstGeom>
              </p:spPr>
            </p:pic>
          </mc:Fallback>
        </mc:AlternateContent>
      </p:grpSp>
      <p:sp>
        <p:nvSpPr>
          <p:cNvPr id="38" name="TextBox 37">
            <a:extLst>
              <a:ext uri="{FF2B5EF4-FFF2-40B4-BE49-F238E27FC236}">
                <a16:creationId xmlns:a16="http://schemas.microsoft.com/office/drawing/2014/main" id="{DB42B86C-02CE-D5E6-2F3F-743645A2A54E}"/>
              </a:ext>
            </a:extLst>
          </p:cNvPr>
          <p:cNvSpPr txBox="1"/>
          <p:nvPr/>
        </p:nvSpPr>
        <p:spPr>
          <a:xfrm>
            <a:off x="3080040" y="-6410854"/>
            <a:ext cx="10132855" cy="1754326"/>
          </a:xfrm>
          <a:prstGeom prst="rect">
            <a:avLst/>
          </a:prstGeom>
          <a:noFill/>
        </p:spPr>
        <p:txBody>
          <a:bodyPr wrap="square">
            <a:spAutoFit/>
          </a:bodyPr>
          <a:lstStyle/>
          <a:p>
            <a:pPr lvl="1"/>
            <a: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Các </a:t>
            </a:r>
            <a:r>
              <a:rPr lang="en-US" sz="54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hàm</a:t>
            </a:r>
            <a: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54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quan</a:t>
            </a:r>
            <a: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54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trọng</a:t>
            </a:r>
            <a:b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graphicFrame>
        <p:nvGraphicFramePr>
          <p:cNvPr id="39" name="Table 38">
            <a:extLst>
              <a:ext uri="{FF2B5EF4-FFF2-40B4-BE49-F238E27FC236}">
                <a16:creationId xmlns:a16="http://schemas.microsoft.com/office/drawing/2014/main" id="{DB280359-7644-D436-9D2C-78A98D5105FC}"/>
              </a:ext>
            </a:extLst>
          </p:cNvPr>
          <p:cNvGraphicFramePr>
            <a:graphicFrameLocks noGrp="1"/>
          </p:cNvGraphicFramePr>
          <p:nvPr>
            <p:extLst>
              <p:ext uri="{D42A27DB-BD31-4B8C-83A1-F6EECF244321}">
                <p14:modId xmlns:p14="http://schemas.microsoft.com/office/powerpoint/2010/main" val="3063309823"/>
              </p:ext>
            </p:extLst>
          </p:nvPr>
        </p:nvGraphicFramePr>
        <p:xfrm>
          <a:off x="4630785" y="-4988802"/>
          <a:ext cx="6694440" cy="4562080"/>
        </p:xfrm>
        <a:graphic>
          <a:graphicData uri="http://schemas.openxmlformats.org/drawingml/2006/table">
            <a:tbl>
              <a:tblPr firstRow="1" bandRow="1">
                <a:tableStyleId>{073A0DAA-6AF3-43AB-8588-CEC1D06C72B9}</a:tableStyleId>
              </a:tblPr>
              <a:tblGrid>
                <a:gridCol w="1558583">
                  <a:extLst>
                    <a:ext uri="{9D8B030D-6E8A-4147-A177-3AD203B41FA5}">
                      <a16:colId xmlns:a16="http://schemas.microsoft.com/office/drawing/2014/main" val="1634649331"/>
                    </a:ext>
                  </a:extLst>
                </a:gridCol>
                <a:gridCol w="5135857">
                  <a:extLst>
                    <a:ext uri="{9D8B030D-6E8A-4147-A177-3AD203B41FA5}">
                      <a16:colId xmlns:a16="http://schemas.microsoft.com/office/drawing/2014/main" val="1862308721"/>
                    </a:ext>
                  </a:extLst>
                </a:gridCol>
              </a:tblGrid>
              <a:tr h="912416">
                <a:tc>
                  <a:txBody>
                    <a:bodyPr/>
                    <a:lstStyle/>
                    <a:p>
                      <a:pPr algn="ctr"/>
                      <a:r>
                        <a:rPr lang="en-US" dirty="0" err="1"/>
                        <a:t>Nhóm</a:t>
                      </a:r>
                      <a:endParaRPr lang="en-US" dirty="0"/>
                    </a:p>
                  </a:txBody>
                  <a:tcPr/>
                </a:tc>
                <a:tc>
                  <a:txBody>
                    <a:bodyPr/>
                    <a:lstStyle/>
                    <a:p>
                      <a:pPr algn="ctr"/>
                      <a:r>
                        <a:rPr lang="en-US" dirty="0" err="1"/>
                        <a:t>Tên</a:t>
                      </a:r>
                      <a:r>
                        <a:rPr lang="en-US" dirty="0"/>
                        <a:t> </a:t>
                      </a:r>
                      <a:r>
                        <a:rPr lang="en-US" dirty="0" err="1"/>
                        <a:t>hàm</a:t>
                      </a:r>
                      <a:r>
                        <a:rPr lang="en-US" dirty="0"/>
                        <a:t> </a:t>
                      </a:r>
                      <a:r>
                        <a:rPr lang="en-US" dirty="0" err="1"/>
                        <a:t>tiêu</a:t>
                      </a:r>
                      <a:r>
                        <a:rPr lang="en-US" dirty="0"/>
                        <a:t> </a:t>
                      </a:r>
                      <a:r>
                        <a:rPr lang="en-US" dirty="0" err="1"/>
                        <a:t>biểu</a:t>
                      </a:r>
                      <a:endParaRPr lang="en-US" dirty="0"/>
                    </a:p>
                  </a:txBody>
                  <a:tcPr/>
                </a:tc>
                <a:extLst>
                  <a:ext uri="{0D108BD9-81ED-4DB2-BD59-A6C34878D82A}">
                    <a16:rowId xmlns:a16="http://schemas.microsoft.com/office/drawing/2014/main" val="1519670949"/>
                  </a:ext>
                </a:extLst>
              </a:tr>
              <a:tr h="912416">
                <a:tc>
                  <a:txBody>
                    <a:bodyPr/>
                    <a:lstStyle/>
                    <a:p>
                      <a:pPr algn="ctr"/>
                      <a:r>
                        <a:rPr lang="en-US" dirty="0" err="1"/>
                        <a:t>Xử</a:t>
                      </a:r>
                      <a:r>
                        <a:rPr lang="en-US" dirty="0"/>
                        <a:t> </a:t>
                      </a:r>
                      <a:r>
                        <a:rPr lang="en-US" dirty="0" err="1"/>
                        <a:t>lý</a:t>
                      </a:r>
                      <a:r>
                        <a:rPr lang="en-US" dirty="0"/>
                        <a:t> </a:t>
                      </a:r>
                      <a:r>
                        <a:rPr lang="en-US" dirty="0" err="1"/>
                        <a:t>xe</a:t>
                      </a:r>
                      <a:endParaRPr lang="en-US" dirty="0"/>
                    </a:p>
                  </a:txBody>
                  <a:tcPr/>
                </a:tc>
                <a:tc>
                  <a:txBody>
                    <a:bodyPr/>
                    <a:lstStyle/>
                    <a:p>
                      <a:r>
                        <a:rPr lang="en-US" dirty="0" err="1"/>
                        <a:t>themXe</a:t>
                      </a:r>
                      <a:r>
                        <a:rPr lang="en-US" dirty="0"/>
                        <a:t>(), </a:t>
                      </a:r>
                      <a:r>
                        <a:rPr lang="en-US" dirty="0" err="1"/>
                        <a:t>xuatXeVaTinhPhi</a:t>
                      </a:r>
                      <a:r>
                        <a:rPr lang="en-US" dirty="0"/>
                        <a:t>(), </a:t>
                      </a:r>
                      <a:r>
                        <a:rPr lang="en-US" dirty="0" err="1"/>
                        <a:t>dangKyDaiHan</a:t>
                      </a:r>
                      <a:r>
                        <a:rPr lang="en-US" dirty="0"/>
                        <a:t>()</a:t>
                      </a:r>
                    </a:p>
                  </a:txBody>
                  <a:tcPr/>
                </a:tc>
                <a:extLst>
                  <a:ext uri="{0D108BD9-81ED-4DB2-BD59-A6C34878D82A}">
                    <a16:rowId xmlns:a16="http://schemas.microsoft.com/office/drawing/2014/main" val="1439775638"/>
                  </a:ext>
                </a:extLst>
              </a:tr>
              <a:tr h="912416">
                <a:tc>
                  <a:txBody>
                    <a:bodyPr/>
                    <a:lstStyle/>
                    <a:p>
                      <a:pPr algn="ctr"/>
                      <a:r>
                        <a:rPr lang="en-US" dirty="0"/>
                        <a:t>File </a:t>
                      </a:r>
                    </a:p>
                  </a:txBody>
                  <a:tcPr/>
                </a:tc>
                <a:tc>
                  <a:txBody>
                    <a:bodyPr/>
                    <a:lstStyle/>
                    <a:p>
                      <a:r>
                        <a:rPr lang="en-US" dirty="0" err="1"/>
                        <a:t>ghiXeVaoFile</a:t>
                      </a:r>
                      <a:r>
                        <a:rPr lang="en-US" dirty="0"/>
                        <a:t>(), </a:t>
                      </a:r>
                      <a:r>
                        <a:rPr lang="en-US" dirty="0" err="1"/>
                        <a:t>ghiXeRaFile</a:t>
                      </a:r>
                      <a:r>
                        <a:rPr lang="en-US" dirty="0"/>
                        <a:t>(), </a:t>
                      </a:r>
                      <a:r>
                        <a:rPr lang="en-US" dirty="0" err="1"/>
                        <a:t>ghiHoaDon</a:t>
                      </a:r>
                      <a:r>
                        <a:rPr lang="en-US" dirty="0"/>
                        <a:t>()</a:t>
                      </a:r>
                    </a:p>
                  </a:txBody>
                  <a:tcPr/>
                </a:tc>
                <a:extLst>
                  <a:ext uri="{0D108BD9-81ED-4DB2-BD59-A6C34878D82A}">
                    <a16:rowId xmlns:a16="http://schemas.microsoft.com/office/drawing/2014/main" val="857171794"/>
                  </a:ext>
                </a:extLst>
              </a:tr>
              <a:tr h="912416">
                <a:tc>
                  <a:txBody>
                    <a:bodyPr/>
                    <a:lstStyle/>
                    <a:p>
                      <a:pPr algn="ctr"/>
                      <a:r>
                        <a:rPr lang="en-US" dirty="0"/>
                        <a:t>Giao </a:t>
                      </a:r>
                      <a:r>
                        <a:rPr lang="en-US" dirty="0" err="1"/>
                        <a:t>diện</a:t>
                      </a:r>
                      <a:r>
                        <a:rPr lang="en-US" dirty="0"/>
                        <a:t> </a:t>
                      </a:r>
                    </a:p>
                  </a:txBody>
                  <a:tcPr/>
                </a:tc>
                <a:tc>
                  <a:txBody>
                    <a:bodyPr/>
                    <a:lstStyle/>
                    <a:p>
                      <a:r>
                        <a:rPr lang="en-US" dirty="0" err="1"/>
                        <a:t>hienThiThongKe</a:t>
                      </a:r>
                      <a:r>
                        <a:rPr lang="en-US" dirty="0"/>
                        <a:t>(), </a:t>
                      </a:r>
                      <a:r>
                        <a:rPr lang="en-US" dirty="0" err="1"/>
                        <a:t>xemDanhSachXe</a:t>
                      </a:r>
                      <a:r>
                        <a:rPr lang="en-US" dirty="0"/>
                        <a:t>(), </a:t>
                      </a:r>
                      <a:r>
                        <a:rPr lang="en-US" dirty="0" err="1"/>
                        <a:t>hienThiBangDoXe</a:t>
                      </a:r>
                      <a:r>
                        <a:rPr lang="en-US" dirty="0"/>
                        <a:t>()</a:t>
                      </a:r>
                    </a:p>
                  </a:txBody>
                  <a:tcPr/>
                </a:tc>
                <a:extLst>
                  <a:ext uri="{0D108BD9-81ED-4DB2-BD59-A6C34878D82A}">
                    <a16:rowId xmlns:a16="http://schemas.microsoft.com/office/drawing/2014/main" val="1179655450"/>
                  </a:ext>
                </a:extLst>
              </a:tr>
              <a:tr h="912416">
                <a:tc>
                  <a:txBody>
                    <a:bodyPr/>
                    <a:lstStyle/>
                    <a:p>
                      <a:pPr algn="ctr"/>
                      <a:r>
                        <a:rPr lang="en-US" dirty="0" err="1"/>
                        <a:t>Kiểm</a:t>
                      </a:r>
                      <a:r>
                        <a:rPr lang="en-US" dirty="0"/>
                        <a:t> </a:t>
                      </a:r>
                      <a:r>
                        <a:rPr lang="en-US" dirty="0" err="1"/>
                        <a:t>tra</a:t>
                      </a:r>
                      <a:endParaRPr lang="en-US" dirty="0"/>
                    </a:p>
                  </a:txBody>
                  <a:tcPr/>
                </a:tc>
                <a:tc>
                  <a:txBody>
                    <a:bodyPr/>
                    <a:lstStyle/>
                    <a:p>
                      <a:r>
                        <a:rPr lang="en-US" dirty="0" err="1"/>
                        <a:t>thoiGianHopLe</a:t>
                      </a:r>
                      <a:r>
                        <a:rPr lang="en-US" dirty="0"/>
                        <a:t>(), </a:t>
                      </a:r>
                      <a:r>
                        <a:rPr lang="en-US" dirty="0" err="1"/>
                        <a:t>Kiemtra</a:t>
                      </a:r>
                      <a:r>
                        <a:rPr lang="en-US" dirty="0"/>
                        <a:t>()</a:t>
                      </a:r>
                    </a:p>
                  </a:txBody>
                  <a:tcPr/>
                </a:tc>
                <a:extLst>
                  <a:ext uri="{0D108BD9-81ED-4DB2-BD59-A6C34878D82A}">
                    <a16:rowId xmlns:a16="http://schemas.microsoft.com/office/drawing/2014/main" val="984321610"/>
                  </a:ext>
                </a:extLst>
              </a:tr>
            </a:tbl>
          </a:graphicData>
        </a:graphic>
      </p:graphicFrame>
    </p:spTree>
    <p:extLst>
      <p:ext uri="{BB962C8B-B14F-4D97-AF65-F5344CB8AC3E}">
        <p14:creationId xmlns:p14="http://schemas.microsoft.com/office/powerpoint/2010/main" val="1228187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w clouds rolling in the mountains&#10;&#10;Description automatically generated with medium confidence">
            <a:extLst>
              <a:ext uri="{FF2B5EF4-FFF2-40B4-BE49-F238E27FC236}">
                <a16:creationId xmlns:a16="http://schemas.microsoft.com/office/drawing/2014/main" id="{CD3D0AAC-AE80-D929-7EF4-D26498542344}"/>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5" name="Picture 34" descr="A robot holding a tablet&#10;&#10;Description automatically generated">
            <a:extLst>
              <a:ext uri="{FF2B5EF4-FFF2-40B4-BE49-F238E27FC236}">
                <a16:creationId xmlns:a16="http://schemas.microsoft.com/office/drawing/2014/main" id="{8C57783E-246E-1CCD-AD13-BFAA522B9D9D}"/>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347" t="80" r="41462" b="4271"/>
          <a:stretch>
            <a:fillRect/>
          </a:stretch>
        </p:blipFill>
        <p:spPr>
          <a:xfrm rot="10810544">
            <a:off x="13402" y="837637"/>
            <a:ext cx="2322576" cy="1861591"/>
          </a:xfrm>
          <a:custGeom>
            <a:avLst/>
            <a:gdLst>
              <a:gd name="connsiteX0" fmla="*/ 782061 w 1970935"/>
              <a:gd name="connsiteY0" fmla="*/ 0 h 1589443"/>
              <a:gd name="connsiteX1" fmla="*/ 832031 w 1970935"/>
              <a:gd name="connsiteY1" fmla="*/ 82254 h 1589443"/>
              <a:gd name="connsiteX2" fmla="*/ 1969383 w 1970935"/>
              <a:gd name="connsiteY2" fmla="*/ 686979 h 1589443"/>
              <a:gd name="connsiteX3" fmla="*/ 1970935 w 1970935"/>
              <a:gd name="connsiteY3" fmla="*/ 686901 h 1589443"/>
              <a:gd name="connsiteX4" fmla="*/ 1970935 w 1970935"/>
              <a:gd name="connsiteY4" fmla="*/ 1589443 h 1589443"/>
              <a:gd name="connsiteX5" fmla="*/ 0 w 1970935"/>
              <a:gd name="connsiteY5" fmla="*/ 451523 h 158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89443">
                <a:moveTo>
                  <a:pt x="782061" y="0"/>
                </a:moveTo>
                <a:lnTo>
                  <a:pt x="832031" y="82254"/>
                </a:lnTo>
                <a:cubicBezTo>
                  <a:pt x="1078517" y="447102"/>
                  <a:pt x="1495937" y="686979"/>
                  <a:pt x="1969383" y="686979"/>
                </a:cubicBezTo>
                <a:lnTo>
                  <a:pt x="1970935" y="686901"/>
                </a:lnTo>
                <a:lnTo>
                  <a:pt x="1970935" y="1589443"/>
                </a:lnTo>
                <a:cubicBezTo>
                  <a:pt x="1157856" y="1589443"/>
                  <a:pt x="406539" y="1155670"/>
                  <a:pt x="0" y="451523"/>
                </a:cubicBezTo>
                <a:close/>
              </a:path>
            </a:pathLst>
          </a:custGeom>
          <a:ln w="76200">
            <a:solidFill>
              <a:schemeClr val="bg1"/>
            </a:solidFill>
          </a:ln>
        </p:spPr>
      </p:pic>
      <p:pic>
        <p:nvPicPr>
          <p:cNvPr id="34" name="Picture 33" descr="A robot touching a blue planet&#10;&#10;Description automatically generated">
            <a:extLst>
              <a:ext uri="{FF2B5EF4-FFF2-40B4-BE49-F238E27FC236}">
                <a16:creationId xmlns:a16="http://schemas.microsoft.com/office/drawing/2014/main" id="{1D59FDC6-D10D-BE87-ACD9-3834E352A75E}"/>
              </a:ext>
            </a:extLst>
          </p:cNvPr>
          <p:cNvPicPr>
            <a:picLocks noChangeAspect="1"/>
          </p:cNvPicPr>
          <p:nvPr/>
        </p:nvPicPr>
        <p:blipFill>
          <a:blip r:embed="rId5" cstate="print">
            <a:extLst>
              <a:ext uri="{28A0092B-C50C-407E-A947-70E740481C1C}">
                <a14:useLocalDpi xmlns:a14="http://schemas.microsoft.com/office/drawing/2010/main" val="0"/>
              </a:ext>
            </a:extLst>
          </a:blip>
          <a:srcRect l="51708" t="4674" r="26223" b="3047"/>
          <a:stretch>
            <a:fillRect/>
          </a:stretch>
        </p:blipFill>
        <p:spPr>
          <a:xfrm rot="10810544">
            <a:off x="2414819" y="1737942"/>
            <a:ext cx="1680762" cy="3492500"/>
          </a:xfrm>
          <a:custGeom>
            <a:avLst/>
            <a:gdLst>
              <a:gd name="connsiteX0" fmla="*/ 304905 w 1088563"/>
              <a:gd name="connsiteY0" fmla="*/ 0 h 2275840"/>
              <a:gd name="connsiteX1" fmla="*/ 1088563 w 1088563"/>
              <a:gd name="connsiteY1" fmla="*/ 452445 h 2275840"/>
              <a:gd name="connsiteX2" fmla="*/ 1068233 w 1088563"/>
              <a:gd name="connsiteY2" fmla="*/ 485910 h 2275840"/>
              <a:gd name="connsiteX3" fmla="*/ 902688 w 1088563"/>
              <a:gd name="connsiteY3" fmla="*/ 1139696 h 2275840"/>
              <a:gd name="connsiteX4" fmla="*/ 1068233 w 1088563"/>
              <a:gd name="connsiteY4" fmla="*/ 1793482 h 2275840"/>
              <a:gd name="connsiteX5" fmla="*/ 1086966 w 1088563"/>
              <a:gd name="connsiteY5" fmla="*/ 1824317 h 2275840"/>
              <a:gd name="connsiteX6" fmla="*/ 304905 w 1088563"/>
              <a:gd name="connsiteY6" fmla="*/ 2275840 h 2275840"/>
              <a:gd name="connsiteX7" fmla="*/ 304905 w 1088563"/>
              <a:gd name="connsiteY7"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563" h="2275840">
                <a:moveTo>
                  <a:pt x="304905" y="0"/>
                </a:moveTo>
                <a:lnTo>
                  <a:pt x="1088563" y="452445"/>
                </a:lnTo>
                <a:lnTo>
                  <a:pt x="1068233" y="485910"/>
                </a:lnTo>
                <a:cubicBezTo>
                  <a:pt x="962658" y="680257"/>
                  <a:pt x="902688" y="902973"/>
                  <a:pt x="902688" y="1139696"/>
                </a:cubicBezTo>
                <a:cubicBezTo>
                  <a:pt x="902688" y="1376419"/>
                  <a:pt x="962658" y="1599136"/>
                  <a:pt x="1068233" y="1793482"/>
                </a:cubicBezTo>
                <a:lnTo>
                  <a:pt x="1086966" y="1824317"/>
                </a:lnTo>
                <a:lnTo>
                  <a:pt x="304905" y="2275840"/>
                </a:lnTo>
                <a:cubicBezTo>
                  <a:pt x="-101635" y="1571693"/>
                  <a:pt x="-101635" y="704147"/>
                  <a:pt x="304905" y="0"/>
                </a:cubicBezTo>
                <a:close/>
              </a:path>
            </a:pathLst>
          </a:custGeom>
          <a:ln w="76200">
            <a:solidFill>
              <a:schemeClr val="bg1"/>
            </a:solidFill>
          </a:ln>
        </p:spPr>
      </p:pic>
      <p:pic>
        <p:nvPicPr>
          <p:cNvPr id="33" name="Picture 32" descr="A robot hand touching a globe&#10;&#10;Description automatically generated">
            <a:extLst>
              <a:ext uri="{FF2B5EF4-FFF2-40B4-BE49-F238E27FC236}">
                <a16:creationId xmlns:a16="http://schemas.microsoft.com/office/drawing/2014/main" id="{702DE2BE-8805-56C0-0DFD-D9DD2EEE6E81}"/>
              </a:ext>
            </a:extLst>
          </p:cNvPr>
          <p:cNvPicPr>
            <a:picLocks noChangeAspect="1"/>
          </p:cNvPicPr>
          <p:nvPr/>
        </p:nvPicPr>
        <p:blipFill>
          <a:blip r:embed="rId6">
            <a:grayscl/>
            <a:extLst>
              <a:ext uri="{28A0092B-C50C-407E-A947-70E740481C1C}">
                <a14:useLocalDpi xmlns:a14="http://schemas.microsoft.com/office/drawing/2010/main" val="0"/>
              </a:ext>
            </a:extLst>
          </a:blip>
          <a:srcRect l="20759" t="5324" r="51639" b="4514"/>
          <a:stretch>
            <a:fillRect/>
          </a:stretch>
        </p:blipFill>
        <p:spPr>
          <a:xfrm rot="10810544">
            <a:off x="-2676015" y="2154142"/>
            <a:ext cx="1282875" cy="2660103"/>
          </a:xfrm>
          <a:custGeom>
            <a:avLst/>
            <a:gdLst>
              <a:gd name="connsiteX0" fmla="*/ 785956 w 1090861"/>
              <a:gd name="connsiteY0" fmla="*/ 0 h 2275840"/>
              <a:gd name="connsiteX1" fmla="*/ 785956 w 1090861"/>
              <a:gd name="connsiteY1" fmla="*/ 2275840 h 2275840"/>
              <a:gd name="connsiteX2" fmla="*/ 1598 w 1090861"/>
              <a:gd name="connsiteY2" fmla="*/ 1822991 h 2275840"/>
              <a:gd name="connsiteX3" fmla="*/ 19525 w 1090861"/>
              <a:gd name="connsiteY3" fmla="*/ 1793482 h 2275840"/>
              <a:gd name="connsiteX4" fmla="*/ 185069 w 1090861"/>
              <a:gd name="connsiteY4" fmla="*/ 1139696 h 2275840"/>
              <a:gd name="connsiteX5" fmla="*/ 19525 w 1090861"/>
              <a:gd name="connsiteY5" fmla="*/ 485910 h 2275840"/>
              <a:gd name="connsiteX6" fmla="*/ 0 w 1090861"/>
              <a:gd name="connsiteY6" fmla="*/ 453772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861" h="2275840">
                <a:moveTo>
                  <a:pt x="785956" y="0"/>
                </a:moveTo>
                <a:cubicBezTo>
                  <a:pt x="1192496" y="704147"/>
                  <a:pt x="1192496" y="1571693"/>
                  <a:pt x="785956" y="2275840"/>
                </a:cubicBezTo>
                <a:lnTo>
                  <a:pt x="1598" y="1822991"/>
                </a:lnTo>
                <a:lnTo>
                  <a:pt x="19525" y="1793482"/>
                </a:lnTo>
                <a:cubicBezTo>
                  <a:pt x="125100" y="1599136"/>
                  <a:pt x="185069" y="1376419"/>
                  <a:pt x="185069" y="1139696"/>
                </a:cubicBezTo>
                <a:cubicBezTo>
                  <a:pt x="185069" y="902973"/>
                  <a:pt x="125100" y="680257"/>
                  <a:pt x="19525" y="485910"/>
                </a:cubicBezTo>
                <a:lnTo>
                  <a:pt x="0" y="453772"/>
                </a:lnTo>
                <a:close/>
              </a:path>
            </a:pathLst>
          </a:custGeom>
          <a:ln w="76200">
            <a:solidFill>
              <a:schemeClr val="bg1"/>
            </a:solidFill>
          </a:ln>
        </p:spPr>
      </p:pic>
      <p:pic>
        <p:nvPicPr>
          <p:cNvPr id="32" name="Picture 31" descr="A robot hand holding a globe&#10;&#10;Description automatically generated">
            <a:extLst>
              <a:ext uri="{FF2B5EF4-FFF2-40B4-BE49-F238E27FC236}">
                <a16:creationId xmlns:a16="http://schemas.microsoft.com/office/drawing/2014/main" id="{588EDDF3-F22B-2191-A780-1670B8774DF7}"/>
              </a:ext>
            </a:extLst>
          </p:cNvPr>
          <p:cNvPicPr>
            <a:picLocks noChangeAspect="1"/>
          </p:cNvPicPr>
          <p:nvPr/>
        </p:nvPicPr>
        <p:blipFill>
          <a:blip r:embed="rId7" cstate="print">
            <a:grayscl/>
            <a:extLst>
              <a:ext uri="{28A0092B-C50C-407E-A947-70E740481C1C}">
                <a14:useLocalDpi xmlns:a14="http://schemas.microsoft.com/office/drawing/2010/main" val="0"/>
              </a:ext>
            </a:extLst>
          </a:blip>
          <a:srcRect t="11872" r="43094" b="6427"/>
          <a:stretch>
            <a:fillRect/>
          </a:stretch>
        </p:blipFill>
        <p:spPr>
          <a:xfrm rot="10810544">
            <a:off x="-2322751" y="4286537"/>
            <a:ext cx="2317860" cy="1860440"/>
          </a:xfrm>
          <a:custGeom>
            <a:avLst/>
            <a:gdLst>
              <a:gd name="connsiteX0" fmla="*/ 0 w 1970935"/>
              <a:gd name="connsiteY0" fmla="*/ 0 h 1591692"/>
              <a:gd name="connsiteX1" fmla="*/ 1970935 w 1970935"/>
              <a:gd name="connsiteY1" fmla="*/ 1137920 h 1591692"/>
              <a:gd name="connsiteX2" fmla="*/ 1184979 w 1970935"/>
              <a:gd name="connsiteY2" fmla="*/ 1591692 h 1591692"/>
              <a:gd name="connsiteX3" fmla="*/ 1135801 w 1970935"/>
              <a:gd name="connsiteY3" fmla="*/ 1510742 h 1591692"/>
              <a:gd name="connsiteX4" fmla="*/ 138686 w 1970935"/>
              <a:gd name="connsiteY4" fmla="*/ 913099 h 1591692"/>
              <a:gd name="connsiteX5" fmla="*/ 0 w 1970935"/>
              <a:gd name="connsiteY5" fmla="*/ 906096 h 159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1692">
                <a:moveTo>
                  <a:pt x="0" y="0"/>
                </a:moveTo>
                <a:cubicBezTo>
                  <a:pt x="813079" y="0"/>
                  <a:pt x="1564396" y="433773"/>
                  <a:pt x="1970935" y="1137920"/>
                </a:cubicBezTo>
                <a:lnTo>
                  <a:pt x="1184979" y="1591692"/>
                </a:lnTo>
                <a:lnTo>
                  <a:pt x="1135801" y="1510742"/>
                </a:lnTo>
                <a:cubicBezTo>
                  <a:pt x="913963" y="1182379"/>
                  <a:pt x="553669" y="955242"/>
                  <a:pt x="138686" y="913099"/>
                </a:cubicBezTo>
                <a:lnTo>
                  <a:pt x="0" y="906096"/>
                </a:lnTo>
                <a:close/>
              </a:path>
            </a:pathLst>
          </a:custGeom>
          <a:ln w="76200">
            <a:solidFill>
              <a:schemeClr val="bg1"/>
            </a:solidFill>
          </a:ln>
        </p:spPr>
      </p:pic>
      <p:pic>
        <p:nvPicPr>
          <p:cNvPr id="31" name="Picture 30" descr="A robot hand pointing at a scale&#10;&#10;Description automatically generated">
            <a:extLst>
              <a:ext uri="{FF2B5EF4-FFF2-40B4-BE49-F238E27FC236}">
                <a16:creationId xmlns:a16="http://schemas.microsoft.com/office/drawing/2014/main" id="{65777F2E-8B0C-B437-00FE-AFF57D6CBE1E}"/>
              </a:ext>
            </a:extLst>
          </p:cNvPr>
          <p:cNvPicPr>
            <a:picLocks noChangeAspect="1"/>
          </p:cNvPicPr>
          <p:nvPr/>
        </p:nvPicPr>
        <p:blipFill>
          <a:blip r:embed="rId8" cstate="print">
            <a:grayscl/>
            <a:extLst>
              <a:ext uri="{28A0092B-C50C-407E-A947-70E740481C1C}">
                <a14:useLocalDpi xmlns:a14="http://schemas.microsoft.com/office/drawing/2010/main" val="0"/>
              </a:ext>
            </a:extLst>
          </a:blip>
          <a:srcRect l="19486" t="13471" r="28251" b="20449"/>
          <a:stretch>
            <a:fillRect/>
          </a:stretch>
        </p:blipFill>
        <p:spPr>
          <a:xfrm rot="10810544">
            <a:off x="-4905" y="4295195"/>
            <a:ext cx="2317860" cy="1858889"/>
          </a:xfrm>
          <a:custGeom>
            <a:avLst/>
            <a:gdLst>
              <a:gd name="connsiteX0" fmla="*/ 1970935 w 1970935"/>
              <a:gd name="connsiteY0" fmla="*/ 0 h 1590365"/>
              <a:gd name="connsiteX1" fmla="*/ 1970935 w 1970935"/>
              <a:gd name="connsiteY1" fmla="*/ 906095 h 1590365"/>
              <a:gd name="connsiteX2" fmla="*/ 1969383 w 1970935"/>
              <a:gd name="connsiteY2" fmla="*/ 906016 h 1590365"/>
              <a:gd name="connsiteX3" fmla="*/ 832031 w 1970935"/>
              <a:gd name="connsiteY3" fmla="*/ 1510741 h 1590365"/>
              <a:gd name="connsiteX4" fmla="*/ 783658 w 1970935"/>
              <a:gd name="connsiteY4" fmla="*/ 1590365 h 1590365"/>
              <a:gd name="connsiteX5" fmla="*/ 0 w 1970935"/>
              <a:gd name="connsiteY5" fmla="*/ 1137920 h 1590365"/>
              <a:gd name="connsiteX6" fmla="*/ 1970935 w 1970935"/>
              <a:gd name="connsiteY6" fmla="*/ 0 h 159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0935" h="1590365">
                <a:moveTo>
                  <a:pt x="1970935" y="0"/>
                </a:moveTo>
                <a:lnTo>
                  <a:pt x="1970935" y="906095"/>
                </a:lnTo>
                <a:lnTo>
                  <a:pt x="1969383" y="906016"/>
                </a:lnTo>
                <a:cubicBezTo>
                  <a:pt x="1495937" y="906016"/>
                  <a:pt x="1078517" y="1145894"/>
                  <a:pt x="832031" y="1510741"/>
                </a:cubicBezTo>
                <a:lnTo>
                  <a:pt x="783658" y="1590365"/>
                </a:lnTo>
                <a:lnTo>
                  <a:pt x="0" y="1137920"/>
                </a:lnTo>
                <a:cubicBezTo>
                  <a:pt x="406540" y="433773"/>
                  <a:pt x="1157856" y="0"/>
                  <a:pt x="1970935" y="0"/>
                </a:cubicBezTo>
                <a:close/>
              </a:path>
            </a:pathLst>
          </a:custGeom>
          <a:ln w="76200">
            <a:solidFill>
              <a:schemeClr val="bg1"/>
            </a:solidFill>
          </a:ln>
        </p:spPr>
      </p:pic>
      <p:pic>
        <p:nvPicPr>
          <p:cNvPr id="36" name="Picture 35" descr="A robot hands touching a screen&#10;&#10;Description automatically generated">
            <a:extLst>
              <a:ext uri="{FF2B5EF4-FFF2-40B4-BE49-F238E27FC236}">
                <a16:creationId xmlns:a16="http://schemas.microsoft.com/office/drawing/2014/main" id="{84342820-E8B9-6D6F-94C3-643ADD925E52}"/>
              </a:ext>
            </a:extLst>
          </p:cNvPr>
          <p:cNvPicPr>
            <a:picLocks noChangeAspect="1"/>
          </p:cNvPicPr>
          <p:nvPr/>
        </p:nvPicPr>
        <p:blipFill>
          <a:blip r:embed="rId9" cstate="print">
            <a:grayscl/>
            <a:extLst>
              <a:ext uri="{28A0092B-C50C-407E-A947-70E740481C1C}">
                <a14:useLocalDpi xmlns:a14="http://schemas.microsoft.com/office/drawing/2010/main" val="0"/>
              </a:ext>
            </a:extLst>
          </a:blip>
          <a:srcRect l="9315" t="82" r="23015" b="1902"/>
          <a:stretch>
            <a:fillRect/>
          </a:stretch>
        </p:blipFill>
        <p:spPr>
          <a:xfrm rot="10810544">
            <a:off x="-2312138" y="826784"/>
            <a:ext cx="2317860" cy="1859361"/>
          </a:xfrm>
          <a:custGeom>
            <a:avLst/>
            <a:gdLst>
              <a:gd name="connsiteX0" fmla="*/ 1186577 w 1970935"/>
              <a:gd name="connsiteY0" fmla="*/ 0 h 1590769"/>
              <a:gd name="connsiteX1" fmla="*/ 1970935 w 1970935"/>
              <a:gd name="connsiteY1" fmla="*/ 452849 h 1590769"/>
              <a:gd name="connsiteX2" fmla="*/ 0 w 1970935"/>
              <a:gd name="connsiteY2" fmla="*/ 1590769 h 1590769"/>
              <a:gd name="connsiteX3" fmla="*/ 0 w 1970935"/>
              <a:gd name="connsiteY3" fmla="*/ 688227 h 1590769"/>
              <a:gd name="connsiteX4" fmla="*/ 138686 w 1970935"/>
              <a:gd name="connsiteY4" fmla="*/ 681224 h 1590769"/>
              <a:gd name="connsiteX5" fmla="*/ 1135801 w 1970935"/>
              <a:gd name="connsiteY5" fmla="*/ 83580 h 159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935" h="1590769">
                <a:moveTo>
                  <a:pt x="1186577" y="0"/>
                </a:moveTo>
                <a:lnTo>
                  <a:pt x="1970935" y="452849"/>
                </a:lnTo>
                <a:cubicBezTo>
                  <a:pt x="1564395" y="1156996"/>
                  <a:pt x="813079" y="1590769"/>
                  <a:pt x="0" y="1590769"/>
                </a:cubicBezTo>
                <a:lnTo>
                  <a:pt x="0" y="688227"/>
                </a:lnTo>
                <a:lnTo>
                  <a:pt x="138686" y="681224"/>
                </a:lnTo>
                <a:cubicBezTo>
                  <a:pt x="553669" y="639080"/>
                  <a:pt x="913963" y="411943"/>
                  <a:pt x="1135801" y="83580"/>
                </a:cubicBezTo>
                <a:close/>
              </a:path>
            </a:pathLst>
          </a:custGeom>
          <a:ln w="76200">
            <a:solidFill>
              <a:schemeClr val="bg1"/>
            </a:solidFill>
          </a:ln>
        </p:spPr>
      </p:pic>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Rectangle 3"/>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7" name="Rectangle 4"/>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24" name="Graphic 23" descr="Pyramid with levels with solid fill"/>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857" y="40555"/>
            <a:ext cx="853724" cy="496474"/>
          </a:xfrm>
          <a:prstGeom prst="rect">
            <a:avLst/>
          </a:prstGeom>
        </p:spPr>
      </p:pic>
      <p:sp>
        <p:nvSpPr>
          <p:cNvPr id="25" name="TextBox 24"/>
          <p:cNvSpPr txBox="1"/>
          <p:nvPr/>
        </p:nvSpPr>
        <p:spPr>
          <a:xfrm>
            <a:off x="685755" y="76424"/>
            <a:ext cx="1497079" cy="677108"/>
          </a:xfrm>
          <a:prstGeom prst="rect">
            <a:avLst/>
          </a:prstGeom>
          <a:noFill/>
        </p:spPr>
        <p:txBody>
          <a:bodyPr wrap="square" rtlCol="0">
            <a:spAutoFit/>
          </a:bodyPr>
          <a:lstStyle/>
          <a:p>
            <a:r>
              <a:rPr lang="en-US" sz="2000" b="1" dirty="0">
                <a:solidFill>
                  <a:schemeClr val="bg1"/>
                </a:solidFill>
              </a:rPr>
              <a:t>GROUP 10</a:t>
            </a:r>
            <a:br>
              <a:rPr lang="en-US" dirty="0"/>
            </a:br>
            <a:r>
              <a:rPr lang="en-US" dirty="0"/>
              <a:t>       </a:t>
            </a:r>
            <a:endParaRPr lang="en-US" dirty="0">
              <a:solidFill>
                <a:schemeClr val="bg1"/>
              </a:solidFill>
            </a:endParaRPr>
          </a:p>
        </p:txBody>
      </p:sp>
      <p:sp>
        <p:nvSpPr>
          <p:cNvPr id="3" name="TextBox 2">
            <a:extLst>
              <a:ext uri="{FF2B5EF4-FFF2-40B4-BE49-F238E27FC236}">
                <a16:creationId xmlns:a16="http://schemas.microsoft.com/office/drawing/2014/main" id="{5E29BDA6-6A3A-C31B-290E-9CD83282F394}"/>
              </a:ext>
            </a:extLst>
          </p:cNvPr>
          <p:cNvSpPr txBox="1"/>
          <p:nvPr/>
        </p:nvSpPr>
        <p:spPr>
          <a:xfrm>
            <a:off x="18816919" y="2180724"/>
            <a:ext cx="5602586" cy="2400657"/>
          </a:xfrm>
          <a:prstGeom prst="rect">
            <a:avLst/>
          </a:prstGeom>
          <a:noFill/>
        </p:spPr>
        <p:txBody>
          <a:bodyPr wrap="square">
            <a:spAutoFit/>
          </a:bodyPr>
          <a:lstStyle/>
          <a:p>
            <a:r>
              <a:rPr lang="en-US" sz="15000" b="1" dirty="0">
                <a:solidFill>
                  <a:schemeClr val="bg1"/>
                </a:solidFill>
                <a:latin typeface="Verdana" panose="020B0604030504040204" pitchFamily="34" charset="0"/>
                <a:ea typeface="Verdana" panose="020B0604030504040204" pitchFamily="34" charset="0"/>
              </a:rPr>
              <a:t>AGI</a:t>
            </a:r>
          </a:p>
        </p:txBody>
      </p:sp>
      <p:sp>
        <p:nvSpPr>
          <p:cNvPr id="8" name="TextBox 7">
            <a:extLst>
              <a:ext uri="{FF2B5EF4-FFF2-40B4-BE49-F238E27FC236}">
                <a16:creationId xmlns:a16="http://schemas.microsoft.com/office/drawing/2014/main" id="{49F15651-1BEA-0D10-CE1F-A9C0758691FD}"/>
              </a:ext>
            </a:extLst>
          </p:cNvPr>
          <p:cNvSpPr txBox="1"/>
          <p:nvPr/>
        </p:nvSpPr>
        <p:spPr>
          <a:xfrm>
            <a:off x="4652904" y="-8848648"/>
            <a:ext cx="5537200" cy="3600986"/>
          </a:xfrm>
          <a:prstGeom prst="rect">
            <a:avLst/>
          </a:prstGeom>
          <a:noFill/>
        </p:spPr>
        <p:txBody>
          <a:bodyPr wrap="square" rtlCol="0">
            <a:spAutoFit/>
          </a:bodyPr>
          <a:lstStyle/>
          <a:p>
            <a:r>
              <a:rPr lang="vi-VN" sz="8800" b="1" dirty="0">
                <a:solidFill>
                  <a:schemeClr val="bg1"/>
                </a:solidFill>
                <a:latin typeface="Lato" panose="020F0502020204030203" pitchFamily="34" charset="0"/>
                <a:ea typeface="Lato" panose="020F0502020204030203" pitchFamily="34" charset="0"/>
                <a:cs typeface="Lato" panose="020F0502020204030203" pitchFamily="34" charset="0"/>
              </a:rPr>
              <a:t>AI</a:t>
            </a:r>
            <a:r>
              <a:rPr lang="vi-VN" sz="28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lang="en-US" sz="28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vi-VN" sz="2800" b="1" dirty="0">
                <a:solidFill>
                  <a:schemeClr val="bg1"/>
                </a:solidFill>
                <a:effectLst>
                  <a:outerShdw blurRad="50800" dist="38100" dir="2700000" algn="t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rPr>
              <a:t>Trí tuệ nhân tạo (Artificial Intelligence) là khả năng của máy móc để thực hiện các tác vụ đòi hỏi trí thông minh của con người như học tập, suy luận và ra quyết định.</a:t>
            </a:r>
            <a:endParaRPr lang="en-US" sz="2800" b="1" dirty="0">
              <a:solidFill>
                <a:schemeClr val="bg1"/>
              </a:solidFill>
              <a:effectLst>
                <a:outerShdw blurRad="50800" dist="38100" dir="2700000" algn="t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2BB0CFB7-E794-3EEA-5A9E-B6EF4F0A9F0A}"/>
              </a:ext>
            </a:extLst>
          </p:cNvPr>
          <p:cNvSpPr txBox="1"/>
          <p:nvPr/>
        </p:nvSpPr>
        <p:spPr>
          <a:xfrm>
            <a:off x="4322920" y="-8093922"/>
            <a:ext cx="14231780" cy="523220"/>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1.0 (Rule-based systems)</a:t>
            </a:r>
          </a:p>
        </p:txBody>
      </p:sp>
      <p:sp>
        <p:nvSpPr>
          <p:cNvPr id="11" name="TextBox 10">
            <a:extLst>
              <a:ext uri="{FF2B5EF4-FFF2-40B4-BE49-F238E27FC236}">
                <a16:creationId xmlns:a16="http://schemas.microsoft.com/office/drawing/2014/main" id="{2340D28E-F90B-3930-4D0E-6E5B6C9B130E}"/>
              </a:ext>
            </a:extLst>
          </p:cNvPr>
          <p:cNvSpPr txBox="1"/>
          <p:nvPr/>
        </p:nvSpPr>
        <p:spPr>
          <a:xfrm>
            <a:off x="4322920" y="-7513350"/>
            <a:ext cx="14231780" cy="954107"/>
          </a:xfrm>
          <a:prstGeom prst="rect">
            <a:avLst/>
          </a:prstGeom>
          <a:noFill/>
        </p:spPr>
        <p:txBody>
          <a:bodyPr wrap="square" rtlCol="0">
            <a:spAutoFit/>
          </a:bodyPr>
          <a:lstStyle/>
          <a:p>
            <a:r>
              <a:rPr lang="en-US" sz="2800" b="1" dirty="0">
                <a:solidFill>
                  <a:schemeClr val="bg1"/>
                </a:solidFill>
                <a:latin typeface="Verdana" panose="020B0604030504040204" pitchFamily="34" charset="0"/>
                <a:ea typeface="Verdana" panose="020B0604030504040204" pitchFamily="34" charset="0"/>
              </a:rPr>
              <a:t>AI 2.0 (Machine Learning &amp;</a:t>
            </a:r>
          </a:p>
          <a:p>
            <a:r>
              <a:rPr lang="en-US" sz="2800" b="1" dirty="0">
                <a:solidFill>
                  <a:schemeClr val="bg1"/>
                </a:solidFill>
                <a:latin typeface="Verdana" panose="020B0604030504040204" pitchFamily="34" charset="0"/>
                <a:ea typeface="Verdana" panose="020B0604030504040204" pitchFamily="34" charset="0"/>
              </a:rPr>
              <a:t>               Deep Learning)</a:t>
            </a:r>
          </a:p>
        </p:txBody>
      </p:sp>
      <p:sp>
        <p:nvSpPr>
          <p:cNvPr id="12" name="TextBox 11">
            <a:extLst>
              <a:ext uri="{FF2B5EF4-FFF2-40B4-BE49-F238E27FC236}">
                <a16:creationId xmlns:a16="http://schemas.microsoft.com/office/drawing/2014/main" id="{29C8DD59-8C5E-872C-0527-724C79F3842E}"/>
              </a:ext>
            </a:extLst>
          </p:cNvPr>
          <p:cNvSpPr txBox="1"/>
          <p:nvPr/>
        </p:nvSpPr>
        <p:spPr>
          <a:xfrm>
            <a:off x="1853394" y="-4111273"/>
            <a:ext cx="14231780" cy="677108"/>
          </a:xfrm>
          <a:prstGeom prst="rect">
            <a:avLst/>
          </a:prstGeom>
          <a:noFill/>
        </p:spPr>
        <p:txBody>
          <a:bodyPr wrap="square" rtlCol="0">
            <a:spAutoFit/>
          </a:bodyPr>
          <a:lstStyle/>
          <a:p>
            <a:r>
              <a:rPr lang="it-IT" sz="3800" b="1" dirty="0">
                <a:solidFill>
                  <a:schemeClr val="bg1"/>
                </a:solidFill>
                <a:latin typeface="Verdana" panose="020B0604030504040204" pitchFamily="34" charset="0"/>
                <a:ea typeface="Verdana" panose="020B0604030504040204" pitchFamily="34" charset="0"/>
              </a:rPr>
              <a:t>AI 3.0 (Artifical General Intelligence)</a:t>
            </a:r>
            <a:endParaRPr lang="en-US" sz="3800" b="1" dirty="0">
              <a:solidFill>
                <a:schemeClr val="bg1"/>
              </a:solidFill>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28823F35-854E-8A8A-69D3-350B0E0FD264}"/>
              </a:ext>
            </a:extLst>
          </p:cNvPr>
          <p:cNvSpPr txBox="1"/>
          <p:nvPr/>
        </p:nvSpPr>
        <p:spPr>
          <a:xfrm>
            <a:off x="4322920" y="-6221893"/>
            <a:ext cx="6384409" cy="4524315"/>
          </a:xfrm>
          <a:prstGeom prst="rect">
            <a:avLst/>
          </a:prstGeom>
          <a:noFill/>
        </p:spPr>
        <p:txBody>
          <a:bodyPr wrap="square" rtlCol="0">
            <a:spAutoFit/>
          </a:bodyPr>
          <a:lstStyle/>
          <a:p>
            <a:r>
              <a:rPr lang="en-US" sz="3200" b="1" dirty="0">
                <a:solidFill>
                  <a:schemeClr val="bg1"/>
                </a:solidFill>
                <a:latin typeface="Verdana" panose="020B0604030504040204" pitchFamily="34" charset="0"/>
                <a:ea typeface="Verdana" panose="020B0604030504040204" pitchFamily="34" charset="0"/>
              </a:rPr>
              <a:t>   L</a:t>
            </a:r>
            <a:r>
              <a:rPr lang="vi-VN" sz="3200" b="1" dirty="0">
                <a:solidFill>
                  <a:schemeClr val="bg1"/>
                </a:solidFill>
                <a:latin typeface="Verdana" panose="020B0604030504040204" pitchFamily="34" charset="0"/>
                <a:ea typeface="Verdana" panose="020B0604030504040204" pitchFamily="34" charset="0"/>
              </a:rPr>
              <a:t>à sự phát triển mới của trí tuệ nhân tạo, trong đó các hệ thống không chỉ học từ dữ liệu mà còn có khả năng hiểu và giải thích các tác động của mình, đồng thời tương tác tốt hơn </a:t>
            </a:r>
            <a:r>
              <a:rPr lang="vi-VN" sz="3200" b="1" dirty="0">
                <a:solidFill>
                  <a:schemeClr val="bg1"/>
                </a:solidFill>
                <a:latin typeface="Arial" panose="020B0604020202020204" pitchFamily="34" charset="0"/>
                <a:ea typeface="Verdana" panose="020B0604030504040204" pitchFamily="34" charset="0"/>
                <a:cs typeface="Arial" panose="020B0604020202020204" pitchFamily="34" charset="0"/>
              </a:rPr>
              <a:t>với</a:t>
            </a:r>
            <a:r>
              <a:rPr lang="vi-VN" sz="3200" b="1" dirty="0">
                <a:solidFill>
                  <a:schemeClr val="bg1"/>
                </a:solidFill>
                <a:latin typeface="Verdana" panose="020B0604030504040204" pitchFamily="34" charset="0"/>
                <a:ea typeface="Verdana" panose="020B0604030504040204" pitchFamily="34" charset="0"/>
              </a:rPr>
              <a:t> môi trường xung quanh.</a:t>
            </a:r>
            <a:endParaRPr lang="en-US" sz="3200" b="1" dirty="0">
              <a:solidFill>
                <a:schemeClr val="bg1"/>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5EB2E558-83DE-F13B-B91A-F253886FB7A2}"/>
              </a:ext>
            </a:extLst>
          </p:cNvPr>
          <p:cNvSpPr txBox="1"/>
          <p:nvPr/>
        </p:nvSpPr>
        <p:spPr>
          <a:xfrm>
            <a:off x="4322920" y="-6717645"/>
            <a:ext cx="7869080" cy="5693866"/>
          </a:xfrm>
          <a:prstGeom prst="rect">
            <a:avLst/>
          </a:prstGeom>
          <a:noFill/>
        </p:spPr>
        <p:txBody>
          <a:bodyPr wrap="square" rtlCol="0">
            <a:spAutoFit/>
          </a:bodyPr>
          <a:lstStyle/>
          <a:p>
            <a:r>
              <a:rPr lang="vi-VN" sz="2600" b="1" dirty="0">
                <a:solidFill>
                  <a:schemeClr val="bg1"/>
                </a:solidFill>
              </a:rPr>
              <a:t>Yếu tố chính của AI 3.0</a:t>
            </a:r>
          </a:p>
          <a:p>
            <a:pPr>
              <a:buFont typeface="Arial" panose="020B0604020202020204" pitchFamily="34" charset="0"/>
              <a:buChar char="•"/>
            </a:pPr>
            <a:r>
              <a:rPr lang="vi-VN" sz="2600" b="1" dirty="0">
                <a:solidFill>
                  <a:schemeClr val="bg1"/>
                </a:solidFill>
              </a:rPr>
              <a:t>Kết hợp công nghệ:</a:t>
            </a:r>
            <a:endParaRPr lang="vi-VN" sz="2600" dirty="0">
              <a:solidFill>
                <a:schemeClr val="bg1"/>
              </a:solidFill>
            </a:endParaRPr>
          </a:p>
          <a:p>
            <a:pPr marL="742950" lvl="1" indent="-285750">
              <a:buFont typeface="Arial" panose="020B0604020202020204" pitchFamily="34" charset="0"/>
              <a:buChar char="•"/>
            </a:pPr>
            <a:r>
              <a:rPr lang="vi-VN" sz="2600" b="1" dirty="0">
                <a:solidFill>
                  <a:schemeClr val="bg1"/>
                </a:solidFill>
              </a:rPr>
              <a:t>Big Data:</a:t>
            </a:r>
            <a:r>
              <a:rPr lang="vi-VN" sz="2600" dirty="0">
                <a:solidFill>
                  <a:schemeClr val="bg1"/>
                </a:solidFill>
              </a:rPr>
              <a:t> Sử dụng lượng lớn dữ liệu để cải thiện khả năng học hỏi.</a:t>
            </a:r>
          </a:p>
          <a:p>
            <a:pPr marL="742950" lvl="1" indent="-285750">
              <a:buFont typeface="Arial" panose="020B0604020202020204" pitchFamily="34" charset="0"/>
              <a:buChar char="•"/>
            </a:pPr>
            <a:r>
              <a:rPr lang="vi-VN" sz="2600" b="1" dirty="0">
                <a:solidFill>
                  <a:schemeClr val="bg1"/>
                </a:solidFill>
              </a:rPr>
              <a:t>IoT (Internet vạn vật):</a:t>
            </a:r>
            <a:r>
              <a:rPr lang="vi-VN" sz="2600" dirty="0">
                <a:solidFill>
                  <a:schemeClr val="bg1"/>
                </a:solidFill>
              </a:rPr>
              <a:t> Kết nối và thu thập dữ liệu từ nhiều thiết bị.</a:t>
            </a:r>
          </a:p>
          <a:p>
            <a:pPr marL="742950" lvl="1" indent="-285750">
              <a:buFont typeface="Arial" panose="020B0604020202020204" pitchFamily="34" charset="0"/>
              <a:buChar char="•"/>
            </a:pPr>
            <a:r>
              <a:rPr lang="vi-VN" sz="2600" b="1" dirty="0">
                <a:solidFill>
                  <a:schemeClr val="bg1"/>
                </a:solidFill>
              </a:rPr>
              <a:t>Điện toán đám mây:</a:t>
            </a:r>
            <a:r>
              <a:rPr lang="vi-VN" sz="2600" dirty="0">
                <a:solidFill>
                  <a:schemeClr val="bg1"/>
                </a:solidFill>
              </a:rPr>
              <a:t> Cung cấp cơ sở hạ tầng linh hoạt cho việc xử lý và lưu trữ dữ liệu.</a:t>
            </a:r>
          </a:p>
          <a:p>
            <a:pPr>
              <a:buFont typeface="Arial" panose="020B0604020202020204" pitchFamily="34" charset="0"/>
              <a:buChar char="•"/>
            </a:pPr>
            <a:r>
              <a:rPr lang="vi-VN" sz="2600" b="1" dirty="0">
                <a:solidFill>
                  <a:schemeClr val="bg1"/>
                </a:solidFill>
              </a:rPr>
              <a:t>Khả năng tự động hóa cao hơn:</a:t>
            </a:r>
            <a:endParaRPr lang="vi-VN" sz="2600" dirty="0">
              <a:solidFill>
                <a:schemeClr val="bg1"/>
              </a:solidFill>
            </a:endParaRPr>
          </a:p>
          <a:p>
            <a:pPr marL="742950" lvl="1" indent="-285750">
              <a:buFont typeface="Arial" panose="020B0604020202020204" pitchFamily="34" charset="0"/>
              <a:buChar char="•"/>
            </a:pPr>
            <a:r>
              <a:rPr lang="vi-VN" sz="2600" dirty="0">
                <a:solidFill>
                  <a:schemeClr val="bg1"/>
                </a:solidFill>
              </a:rPr>
              <a:t>Hệ thống có khả năng tự học mà không cần can thiệp của con người.</a:t>
            </a:r>
          </a:p>
          <a:p>
            <a:pPr marL="742950" lvl="1" indent="-285750">
              <a:buFont typeface="Arial" panose="020B0604020202020204" pitchFamily="34" charset="0"/>
              <a:buChar char="•"/>
            </a:pPr>
            <a:r>
              <a:rPr lang="vi-VN" sz="2600" dirty="0">
                <a:solidFill>
                  <a:schemeClr val="bg1"/>
                </a:solidFill>
              </a:rPr>
              <a:t>Tự động thích nghi với các tình huống mới và thay đổi trong môi trường.</a:t>
            </a:r>
          </a:p>
          <a:p>
            <a:endParaRPr lang="en-US" sz="2600" dirty="0"/>
          </a:p>
        </p:txBody>
      </p:sp>
      <p:sp>
        <p:nvSpPr>
          <p:cNvPr id="13" name="TextBox 12">
            <a:extLst>
              <a:ext uri="{FF2B5EF4-FFF2-40B4-BE49-F238E27FC236}">
                <a16:creationId xmlns:a16="http://schemas.microsoft.com/office/drawing/2014/main" id="{BB011FC8-D900-448D-9E43-CC4487945656}"/>
              </a:ext>
            </a:extLst>
          </p:cNvPr>
          <p:cNvSpPr txBox="1"/>
          <p:nvPr/>
        </p:nvSpPr>
        <p:spPr>
          <a:xfrm>
            <a:off x="3080040" y="2138"/>
            <a:ext cx="10132855" cy="1754326"/>
          </a:xfrm>
          <a:prstGeom prst="rect">
            <a:avLst/>
          </a:prstGeom>
          <a:noFill/>
        </p:spPr>
        <p:txBody>
          <a:bodyPr wrap="square">
            <a:spAutoFit/>
          </a:bodyPr>
          <a:lstStyle/>
          <a:p>
            <a:pPr lvl="1"/>
            <a: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Các </a:t>
            </a:r>
            <a:r>
              <a:rPr lang="en-US" sz="54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hàm</a:t>
            </a:r>
            <a: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54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quan</a:t>
            </a:r>
            <a: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 </a:t>
            </a:r>
            <a:r>
              <a:rPr lang="en-US" sz="5400" b="1" dirty="0" err="1">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t>trọng</a:t>
            </a:r>
            <a:br>
              <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rPr>
            </a:br>
            <a:endParaRPr lang="en-US" sz="5400" b="1" dirty="0">
              <a:ln>
                <a:solidFill>
                  <a:schemeClr val="tx1">
                    <a:lumMod val="95000"/>
                    <a:lumOff val="5000"/>
                  </a:schemeClr>
                </a:solidFill>
              </a:ln>
              <a:solidFill>
                <a:schemeClr val="bg1"/>
              </a:solidFill>
              <a:latin typeface="Verdana" panose="020B0604030504040204" pitchFamily="34" charset="0"/>
              <a:ea typeface="Verdana" panose="020B0604030504040204" pitchFamily="34" charset="0"/>
            </a:endParaRPr>
          </a:p>
        </p:txBody>
      </p:sp>
      <p:graphicFrame>
        <p:nvGraphicFramePr>
          <p:cNvPr id="15" name="Table 14">
            <a:extLst>
              <a:ext uri="{FF2B5EF4-FFF2-40B4-BE49-F238E27FC236}">
                <a16:creationId xmlns:a16="http://schemas.microsoft.com/office/drawing/2014/main" id="{2A147FB3-1EF2-4AB0-D86F-31DD4064DD9D}"/>
              </a:ext>
            </a:extLst>
          </p:cNvPr>
          <p:cNvGraphicFramePr>
            <a:graphicFrameLocks noGrp="1"/>
          </p:cNvGraphicFramePr>
          <p:nvPr>
            <p:extLst>
              <p:ext uri="{D42A27DB-BD31-4B8C-83A1-F6EECF244321}">
                <p14:modId xmlns:p14="http://schemas.microsoft.com/office/powerpoint/2010/main" val="118906465"/>
              </p:ext>
            </p:extLst>
          </p:nvPr>
        </p:nvGraphicFramePr>
        <p:xfrm>
          <a:off x="4630785" y="1424190"/>
          <a:ext cx="6694440" cy="4562080"/>
        </p:xfrm>
        <a:graphic>
          <a:graphicData uri="http://schemas.openxmlformats.org/drawingml/2006/table">
            <a:tbl>
              <a:tblPr firstRow="1" bandRow="1">
                <a:tableStyleId>{073A0DAA-6AF3-43AB-8588-CEC1D06C72B9}</a:tableStyleId>
              </a:tblPr>
              <a:tblGrid>
                <a:gridCol w="1558583">
                  <a:extLst>
                    <a:ext uri="{9D8B030D-6E8A-4147-A177-3AD203B41FA5}">
                      <a16:colId xmlns:a16="http://schemas.microsoft.com/office/drawing/2014/main" val="1634649331"/>
                    </a:ext>
                  </a:extLst>
                </a:gridCol>
                <a:gridCol w="5135857">
                  <a:extLst>
                    <a:ext uri="{9D8B030D-6E8A-4147-A177-3AD203B41FA5}">
                      <a16:colId xmlns:a16="http://schemas.microsoft.com/office/drawing/2014/main" val="1862308721"/>
                    </a:ext>
                  </a:extLst>
                </a:gridCol>
              </a:tblGrid>
              <a:tr h="912416">
                <a:tc>
                  <a:txBody>
                    <a:bodyPr/>
                    <a:lstStyle/>
                    <a:p>
                      <a:pPr algn="ctr"/>
                      <a:r>
                        <a:rPr lang="en-US" dirty="0" err="1"/>
                        <a:t>Nhóm</a:t>
                      </a:r>
                      <a:endParaRPr lang="en-US" dirty="0"/>
                    </a:p>
                  </a:txBody>
                  <a:tcPr/>
                </a:tc>
                <a:tc>
                  <a:txBody>
                    <a:bodyPr/>
                    <a:lstStyle/>
                    <a:p>
                      <a:pPr algn="ctr"/>
                      <a:r>
                        <a:rPr lang="en-US" dirty="0" err="1"/>
                        <a:t>Tên</a:t>
                      </a:r>
                      <a:r>
                        <a:rPr lang="en-US" dirty="0"/>
                        <a:t> </a:t>
                      </a:r>
                      <a:r>
                        <a:rPr lang="en-US" dirty="0" err="1"/>
                        <a:t>hàm</a:t>
                      </a:r>
                      <a:r>
                        <a:rPr lang="en-US" dirty="0"/>
                        <a:t> </a:t>
                      </a:r>
                      <a:r>
                        <a:rPr lang="en-US" dirty="0" err="1"/>
                        <a:t>tiêu</a:t>
                      </a:r>
                      <a:r>
                        <a:rPr lang="en-US" dirty="0"/>
                        <a:t> </a:t>
                      </a:r>
                      <a:r>
                        <a:rPr lang="en-US" dirty="0" err="1"/>
                        <a:t>biểu</a:t>
                      </a:r>
                      <a:endParaRPr lang="en-US" dirty="0"/>
                    </a:p>
                  </a:txBody>
                  <a:tcPr/>
                </a:tc>
                <a:extLst>
                  <a:ext uri="{0D108BD9-81ED-4DB2-BD59-A6C34878D82A}">
                    <a16:rowId xmlns:a16="http://schemas.microsoft.com/office/drawing/2014/main" val="1519670949"/>
                  </a:ext>
                </a:extLst>
              </a:tr>
              <a:tr h="912416">
                <a:tc>
                  <a:txBody>
                    <a:bodyPr/>
                    <a:lstStyle/>
                    <a:p>
                      <a:pPr algn="ctr"/>
                      <a:r>
                        <a:rPr lang="en-US" dirty="0" err="1"/>
                        <a:t>Xử</a:t>
                      </a:r>
                      <a:r>
                        <a:rPr lang="en-US" dirty="0"/>
                        <a:t> </a:t>
                      </a:r>
                      <a:r>
                        <a:rPr lang="en-US" dirty="0" err="1"/>
                        <a:t>lý</a:t>
                      </a:r>
                      <a:r>
                        <a:rPr lang="en-US" dirty="0"/>
                        <a:t> </a:t>
                      </a:r>
                      <a:r>
                        <a:rPr lang="en-US" dirty="0" err="1"/>
                        <a:t>xe</a:t>
                      </a:r>
                      <a:endParaRPr lang="en-US" dirty="0"/>
                    </a:p>
                  </a:txBody>
                  <a:tcPr/>
                </a:tc>
                <a:tc>
                  <a:txBody>
                    <a:bodyPr/>
                    <a:lstStyle/>
                    <a:p>
                      <a:r>
                        <a:rPr lang="en-US" dirty="0" err="1"/>
                        <a:t>themXe</a:t>
                      </a:r>
                      <a:r>
                        <a:rPr lang="en-US" dirty="0"/>
                        <a:t>(), </a:t>
                      </a:r>
                      <a:r>
                        <a:rPr lang="en-US" dirty="0" err="1"/>
                        <a:t>xuatXeVaTinhPhi</a:t>
                      </a:r>
                      <a:r>
                        <a:rPr lang="en-US" dirty="0"/>
                        <a:t>(), </a:t>
                      </a:r>
                      <a:r>
                        <a:rPr lang="en-US" dirty="0" err="1"/>
                        <a:t>dangKyDaiHan</a:t>
                      </a:r>
                      <a:r>
                        <a:rPr lang="en-US" dirty="0"/>
                        <a:t>()</a:t>
                      </a:r>
                    </a:p>
                  </a:txBody>
                  <a:tcPr/>
                </a:tc>
                <a:extLst>
                  <a:ext uri="{0D108BD9-81ED-4DB2-BD59-A6C34878D82A}">
                    <a16:rowId xmlns:a16="http://schemas.microsoft.com/office/drawing/2014/main" val="1439775638"/>
                  </a:ext>
                </a:extLst>
              </a:tr>
              <a:tr h="912416">
                <a:tc>
                  <a:txBody>
                    <a:bodyPr/>
                    <a:lstStyle/>
                    <a:p>
                      <a:pPr algn="ctr"/>
                      <a:r>
                        <a:rPr lang="en-US" dirty="0"/>
                        <a:t>File </a:t>
                      </a:r>
                    </a:p>
                  </a:txBody>
                  <a:tcPr/>
                </a:tc>
                <a:tc>
                  <a:txBody>
                    <a:bodyPr/>
                    <a:lstStyle/>
                    <a:p>
                      <a:r>
                        <a:rPr lang="en-US" dirty="0" err="1"/>
                        <a:t>ghiXeVaoFile</a:t>
                      </a:r>
                      <a:r>
                        <a:rPr lang="en-US" dirty="0"/>
                        <a:t>(), </a:t>
                      </a:r>
                      <a:r>
                        <a:rPr lang="en-US" dirty="0" err="1"/>
                        <a:t>ghiXeRaFile</a:t>
                      </a:r>
                      <a:r>
                        <a:rPr lang="en-US" dirty="0"/>
                        <a:t>(), </a:t>
                      </a:r>
                      <a:r>
                        <a:rPr lang="en-US" dirty="0" err="1"/>
                        <a:t>ghiHoaDon</a:t>
                      </a:r>
                      <a:r>
                        <a:rPr lang="en-US" dirty="0"/>
                        <a:t>()</a:t>
                      </a:r>
                    </a:p>
                  </a:txBody>
                  <a:tcPr/>
                </a:tc>
                <a:extLst>
                  <a:ext uri="{0D108BD9-81ED-4DB2-BD59-A6C34878D82A}">
                    <a16:rowId xmlns:a16="http://schemas.microsoft.com/office/drawing/2014/main" val="857171794"/>
                  </a:ext>
                </a:extLst>
              </a:tr>
              <a:tr h="912416">
                <a:tc>
                  <a:txBody>
                    <a:bodyPr/>
                    <a:lstStyle/>
                    <a:p>
                      <a:pPr algn="ctr"/>
                      <a:r>
                        <a:rPr lang="en-US" dirty="0"/>
                        <a:t>Giao </a:t>
                      </a:r>
                      <a:r>
                        <a:rPr lang="en-US" dirty="0" err="1"/>
                        <a:t>diện</a:t>
                      </a:r>
                      <a:r>
                        <a:rPr lang="en-US" dirty="0"/>
                        <a:t> </a:t>
                      </a:r>
                    </a:p>
                  </a:txBody>
                  <a:tcPr/>
                </a:tc>
                <a:tc>
                  <a:txBody>
                    <a:bodyPr/>
                    <a:lstStyle/>
                    <a:p>
                      <a:r>
                        <a:rPr lang="en-US" dirty="0" err="1"/>
                        <a:t>hienThiThongKe</a:t>
                      </a:r>
                      <a:r>
                        <a:rPr lang="en-US" dirty="0"/>
                        <a:t>(), </a:t>
                      </a:r>
                      <a:r>
                        <a:rPr lang="en-US" dirty="0" err="1"/>
                        <a:t>xemDanhSachXe</a:t>
                      </a:r>
                      <a:r>
                        <a:rPr lang="en-US" dirty="0"/>
                        <a:t>(), </a:t>
                      </a:r>
                      <a:r>
                        <a:rPr lang="en-US" dirty="0" err="1"/>
                        <a:t>hienThiBangDoXe</a:t>
                      </a:r>
                      <a:r>
                        <a:rPr lang="en-US" dirty="0"/>
                        <a:t>()</a:t>
                      </a:r>
                    </a:p>
                  </a:txBody>
                  <a:tcPr/>
                </a:tc>
                <a:extLst>
                  <a:ext uri="{0D108BD9-81ED-4DB2-BD59-A6C34878D82A}">
                    <a16:rowId xmlns:a16="http://schemas.microsoft.com/office/drawing/2014/main" val="1179655450"/>
                  </a:ext>
                </a:extLst>
              </a:tr>
              <a:tr h="912416">
                <a:tc>
                  <a:txBody>
                    <a:bodyPr/>
                    <a:lstStyle/>
                    <a:p>
                      <a:pPr algn="ctr"/>
                      <a:r>
                        <a:rPr lang="en-US" dirty="0" err="1"/>
                        <a:t>Kiểm</a:t>
                      </a:r>
                      <a:r>
                        <a:rPr lang="en-US" dirty="0"/>
                        <a:t> </a:t>
                      </a:r>
                      <a:r>
                        <a:rPr lang="en-US" dirty="0" err="1"/>
                        <a:t>tra</a:t>
                      </a:r>
                      <a:endParaRPr lang="en-US" dirty="0"/>
                    </a:p>
                  </a:txBody>
                  <a:tcPr/>
                </a:tc>
                <a:tc>
                  <a:txBody>
                    <a:bodyPr/>
                    <a:lstStyle/>
                    <a:p>
                      <a:r>
                        <a:rPr lang="en-US" dirty="0" err="1"/>
                        <a:t>thoiGianHopLe</a:t>
                      </a:r>
                      <a:r>
                        <a:rPr lang="en-US" dirty="0"/>
                        <a:t>(), </a:t>
                      </a:r>
                      <a:r>
                        <a:rPr lang="en-US" dirty="0" err="1"/>
                        <a:t>Kiemtra</a:t>
                      </a:r>
                      <a:r>
                        <a:rPr lang="en-US" dirty="0"/>
                        <a:t>()</a:t>
                      </a:r>
                    </a:p>
                  </a:txBody>
                  <a:tcPr/>
                </a:tc>
                <a:extLst>
                  <a:ext uri="{0D108BD9-81ED-4DB2-BD59-A6C34878D82A}">
                    <a16:rowId xmlns:a16="http://schemas.microsoft.com/office/drawing/2014/main" val="984321610"/>
                  </a:ext>
                </a:extLst>
              </a:tr>
            </a:tbl>
          </a:graphicData>
        </a:graphic>
      </p:graphicFrame>
      <p:sp>
        <p:nvSpPr>
          <p:cNvPr id="16" name="TextBox 15">
            <a:extLst>
              <a:ext uri="{FF2B5EF4-FFF2-40B4-BE49-F238E27FC236}">
                <a16:creationId xmlns:a16="http://schemas.microsoft.com/office/drawing/2014/main" id="{FF5B16ED-3CDC-5C7D-7544-C31D8FE045EA}"/>
              </a:ext>
            </a:extLst>
          </p:cNvPr>
          <p:cNvSpPr txBox="1"/>
          <p:nvPr/>
        </p:nvSpPr>
        <p:spPr>
          <a:xfrm>
            <a:off x="4554198" y="-6527823"/>
            <a:ext cx="7318488" cy="1200329"/>
          </a:xfrm>
          <a:prstGeom prst="rect">
            <a:avLst/>
          </a:prstGeom>
          <a:noFill/>
        </p:spPr>
        <p:txBody>
          <a:bodyPr wrap="square" rtlCol="0">
            <a:spAutoFit/>
          </a:bodyPr>
          <a:lstStyle/>
          <a:p>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Lớp</a:t>
            </a:r>
            <a:r>
              <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 </a:t>
            </a:r>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Cấu</a:t>
            </a:r>
            <a:r>
              <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 </a:t>
            </a:r>
            <a:r>
              <a:rPr lang="en-US" sz="7200" b="1" dirty="0" err="1">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rPr>
              <a:t>trúc</a:t>
            </a:r>
            <a:endParaRPr lang="en-US" sz="7200" b="1" dirty="0">
              <a:ln w="19050">
                <a:solidFill>
                  <a:schemeClr val="tx1"/>
                </a:solidFill>
              </a:ln>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0C535018-66BF-6364-EFB6-8BF417D1386F}"/>
              </a:ext>
            </a:extLst>
          </p:cNvPr>
          <p:cNvGrpSpPr/>
          <p:nvPr/>
        </p:nvGrpSpPr>
        <p:grpSpPr>
          <a:xfrm>
            <a:off x="4554198" y="-5110626"/>
            <a:ext cx="7202374" cy="4762952"/>
            <a:chOff x="4568712" y="1624005"/>
            <a:chExt cx="7202374" cy="4762952"/>
          </a:xfrm>
        </p:grpSpPr>
        <p:sp>
          <p:nvSpPr>
            <p:cNvPr id="18" name="Rectangle: Rounded Corners 17">
              <a:extLst>
                <a:ext uri="{FF2B5EF4-FFF2-40B4-BE49-F238E27FC236}">
                  <a16:creationId xmlns:a16="http://schemas.microsoft.com/office/drawing/2014/main" id="{4666AE9D-147C-F0B3-59C0-1DB27F2FF552}"/>
                </a:ext>
              </a:extLst>
            </p:cNvPr>
            <p:cNvSpPr/>
            <p:nvPr/>
          </p:nvSpPr>
          <p:spPr>
            <a:xfrm>
              <a:off x="4568712" y="1624005"/>
              <a:ext cx="7202374" cy="47629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37CA5053-BE80-AD2E-5F9D-6476F0A54020}"/>
                </a:ext>
              </a:extLst>
            </p:cNvPr>
            <p:cNvPicPr>
              <a:picLocks noChangeAspect="1"/>
            </p:cNvPicPr>
            <p:nvPr/>
          </p:nvPicPr>
          <p:blipFill>
            <a:blip r:embed="rId12"/>
            <a:stretch>
              <a:fillRect/>
            </a:stretch>
          </p:blipFill>
          <p:spPr>
            <a:xfrm>
              <a:off x="5123543" y="2835081"/>
              <a:ext cx="6127697" cy="30711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TextBox 19">
              <a:extLst>
                <a:ext uri="{FF2B5EF4-FFF2-40B4-BE49-F238E27FC236}">
                  <a16:creationId xmlns:a16="http://schemas.microsoft.com/office/drawing/2014/main" id="{53FFFEF6-D25C-B983-45AB-1188DD70A430}"/>
                </a:ext>
              </a:extLst>
            </p:cNvPr>
            <p:cNvSpPr txBox="1"/>
            <p:nvPr/>
          </p:nvSpPr>
          <p:spPr>
            <a:xfrm>
              <a:off x="5284682" y="1971882"/>
              <a:ext cx="6486404" cy="646331"/>
            </a:xfrm>
            <a:prstGeom prst="rect">
              <a:avLst/>
            </a:prstGeom>
            <a:noFill/>
          </p:spPr>
          <p:txBody>
            <a:bodyPr wrap="square" rtlCol="0">
              <a:spAutoFit/>
            </a:bodyPr>
            <a:lstStyle/>
            <a:p>
              <a:r>
                <a:rPr lang="en-US" sz="3600" b="1" dirty="0"/>
                <a:t>Struct </a:t>
              </a:r>
              <a:r>
                <a:rPr lang="en-US" sz="3600" b="1" dirty="0" err="1"/>
                <a:t>Timee</a:t>
              </a:r>
              <a:r>
                <a:rPr lang="en-US" sz="3600" b="1" dirty="0"/>
                <a:t> – </a:t>
              </a:r>
              <a:r>
                <a:rPr lang="en-US" sz="3600" b="1" dirty="0" err="1"/>
                <a:t>lưu</a:t>
              </a:r>
              <a:r>
                <a:rPr lang="en-US" sz="3600" b="1" dirty="0"/>
                <a:t> </a:t>
              </a:r>
              <a:r>
                <a:rPr lang="en-US" sz="3600" b="1" dirty="0" err="1"/>
                <a:t>thời</a:t>
              </a:r>
              <a:r>
                <a:rPr lang="en-US" sz="3600" b="1" dirty="0"/>
                <a:t> </a:t>
              </a:r>
              <a:r>
                <a:rPr lang="en-US" sz="3600" b="1" dirty="0" err="1"/>
                <a:t>gian</a:t>
              </a:r>
              <a:endParaRPr lang="en-US" sz="3600" b="1" dirty="0"/>
            </a:p>
          </p:txBody>
        </p:sp>
      </p:grpSp>
    </p:spTree>
    <p:extLst>
      <p:ext uri="{BB962C8B-B14F-4D97-AF65-F5344CB8AC3E}">
        <p14:creationId xmlns:p14="http://schemas.microsoft.com/office/powerpoint/2010/main" val="2140745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D65D2E096F73E4CAA34019707D63F85" ma:contentTypeVersion="11" ma:contentTypeDescription="Create a new document." ma:contentTypeScope="" ma:versionID="b7ee2e27a5b7f7faebca2aea20d51ecd">
  <xsd:schema xmlns:xsd="http://www.w3.org/2001/XMLSchema" xmlns:xs="http://www.w3.org/2001/XMLSchema" xmlns:p="http://schemas.microsoft.com/office/2006/metadata/properties" xmlns:ns2="a9e3314c-3ba6-4043-a485-3ade580bccde" xmlns:ns3="ac08d1a4-56fb-48f0-96fb-486f85145786" targetNamespace="http://schemas.microsoft.com/office/2006/metadata/properties" ma:root="true" ma:fieldsID="26fc00a4d641a98879b2549bf106f12d" ns2:_="" ns3:_="">
    <xsd:import namespace="a9e3314c-3ba6-4043-a485-3ade580bccde"/>
    <xsd:import namespace="ac08d1a4-56fb-48f0-96fb-486f8514578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e3314c-3ba6-4043-a485-3ade580bcc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ee44079-f624-4777-a56c-7b7b0d20bf7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08d1a4-56fb-48f0-96fb-486f8514578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612b181-18ff-48c6-b8eb-5008e369d9ad}" ma:internalName="TaxCatchAll" ma:showField="CatchAllData" ma:web="ac08d1a4-56fb-48f0-96fb-486f85145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C3A0E5-BDF2-41FA-B09F-544257A6F88E}">
  <ds:schemaRefs>
    <ds:schemaRef ds:uri="http://schemas.microsoft.com/sharepoint/v3/contenttype/forms"/>
  </ds:schemaRefs>
</ds:datastoreItem>
</file>

<file path=customXml/itemProps2.xml><?xml version="1.0" encoding="utf-8"?>
<ds:datastoreItem xmlns:ds="http://schemas.openxmlformats.org/officeDocument/2006/customXml" ds:itemID="{F7EA4028-A0E1-4D3A-8DF0-464EE775C5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e3314c-3ba6-4043-a485-3ade580bccde"/>
    <ds:schemaRef ds:uri="ac08d1a4-56fb-48f0-96fb-486f851457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452</TotalTime>
  <Words>1627</Words>
  <Application>Microsoft Office PowerPoint</Application>
  <PresentationFormat>Widescreen</PresentationFormat>
  <Paragraphs>273</Paragraphs>
  <Slides>28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Lato</vt:lpstr>
      <vt:lpstr>Arial</vt:lpstr>
      <vt:lpstr>Times New Roman</vt:lpstr>
      <vt:lpstr>Verdana</vt:lpstr>
      <vt:lpstr>Aptos Display</vt:lpstr>
      <vt:lpstr>Calibri</vt:lpstr>
      <vt:lpstr>Aptos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Phạm Lương Minh Hoàng</dc:creator>
  <cp:lastModifiedBy>Phạm Lương Minh Hoàng</cp:lastModifiedBy>
  <cp:revision>17</cp:revision>
  <dcterms:created xsi:type="dcterms:W3CDTF">2024-09-29T07:49:00Z</dcterms:created>
  <dcterms:modified xsi:type="dcterms:W3CDTF">2025-06-19T12:05:47Z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8C96E1764D5746A5A5F0148864E548B1_12</vt:lpwstr>
  </property>
  <property fmtid="{D5CDD505-2E9C-101B-9397-08002B2CF9AE}" pid="3" name="KSOProductBuildVer">
    <vt:lpwstr>1033-12.2.0.18283</vt:lpwstr>
  </property>
</Properties>
</file>